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3"/>
  </p:notesMasterIdLst>
  <p:handoutMasterIdLst>
    <p:handoutMasterId r:id="rId44"/>
  </p:handoutMasterIdLst>
  <p:sldIdLst>
    <p:sldId id="378" r:id="rId5"/>
    <p:sldId id="447" r:id="rId6"/>
    <p:sldId id="434" r:id="rId7"/>
    <p:sldId id="452" r:id="rId8"/>
    <p:sldId id="438" r:id="rId9"/>
    <p:sldId id="439" r:id="rId10"/>
    <p:sldId id="435" r:id="rId11"/>
    <p:sldId id="396" r:id="rId12"/>
    <p:sldId id="448" r:id="rId13"/>
    <p:sldId id="401" r:id="rId14"/>
    <p:sldId id="402" r:id="rId15"/>
    <p:sldId id="397" r:id="rId16"/>
    <p:sldId id="422" r:id="rId17"/>
    <p:sldId id="405" r:id="rId18"/>
    <p:sldId id="414" r:id="rId19"/>
    <p:sldId id="415" r:id="rId20"/>
    <p:sldId id="416" r:id="rId21"/>
    <p:sldId id="395" r:id="rId22"/>
    <p:sldId id="432" r:id="rId23"/>
    <p:sldId id="441" r:id="rId24"/>
    <p:sldId id="449" r:id="rId25"/>
    <p:sldId id="398" r:id="rId26"/>
    <p:sldId id="404" r:id="rId27"/>
    <p:sldId id="417" r:id="rId28"/>
    <p:sldId id="457" r:id="rId29"/>
    <p:sldId id="455" r:id="rId30"/>
    <p:sldId id="454" r:id="rId31"/>
    <p:sldId id="453" r:id="rId32"/>
    <p:sldId id="421" r:id="rId33"/>
    <p:sldId id="450" r:id="rId34"/>
    <p:sldId id="451" r:id="rId35"/>
    <p:sldId id="437" r:id="rId36"/>
    <p:sldId id="440" r:id="rId37"/>
    <p:sldId id="419" r:id="rId38"/>
    <p:sldId id="443" r:id="rId39"/>
    <p:sldId id="442" r:id="rId40"/>
    <p:sldId id="436" r:id="rId41"/>
    <p:sldId id="433" r:id="rId42"/>
  </p:sldIdLst>
  <p:sldSz cx="12192000" cy="6858000"/>
  <p:notesSz cx="7315200" cy="96012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7"/>
            <p14:sldId id="434"/>
            <p14:sldId id="452"/>
            <p14:sldId id="438"/>
            <p14:sldId id="439"/>
            <p14:sldId id="435"/>
            <p14:sldId id="396"/>
            <p14:sldId id="448"/>
            <p14:sldId id="401"/>
            <p14:sldId id="402"/>
            <p14:sldId id="397"/>
            <p14:sldId id="422"/>
            <p14:sldId id="405"/>
            <p14:sldId id="414"/>
            <p14:sldId id="415"/>
            <p14:sldId id="416"/>
            <p14:sldId id="395"/>
            <p14:sldId id="432"/>
            <p14:sldId id="441"/>
            <p14:sldId id="449"/>
            <p14:sldId id="398"/>
            <p14:sldId id="404"/>
            <p14:sldId id="417"/>
            <p14:sldId id="457"/>
            <p14:sldId id="455"/>
            <p14:sldId id="454"/>
            <p14:sldId id="453"/>
            <p14:sldId id="421"/>
            <p14:sldId id="450"/>
            <p14:sldId id="451"/>
            <p14:sldId id="437"/>
            <p14:sldId id="440"/>
            <p14:sldId id="419"/>
            <p14:sldId id="443"/>
            <p14:sldId id="442"/>
            <p14:sldId id="436"/>
            <p14:sldId id="43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39EA9-A5DC-4D53-9535-CCEB12E17366}" v="1" dt="2025-08-13T13:28:06.55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3651" autoAdjust="0"/>
  </p:normalViewPr>
  <p:slideViewPr>
    <p:cSldViewPr snapToGrid="0" snapToObjects="1">
      <p:cViewPr>
        <p:scale>
          <a:sx n="100" d="100"/>
          <a:sy n="100" d="100"/>
        </p:scale>
        <p:origin x="876" y="6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344445F5-C915-4293-A736-5D98192216A7}"/>
    <pc:docChg chg="addSld modSld">
      <pc:chgData name="Martin Siemienski Andersen" userId="3e5b9027-db81-4bdb-8ff3-173865797b46" providerId="ADAL" clId="{344445F5-C915-4293-A736-5D98192216A7}" dt="2024-06-10T12:34:17.823" v="1"/>
      <pc:docMkLst>
        <pc:docMk/>
      </pc:docMkLst>
      <pc:sldChg chg="add setBg">
        <pc:chgData name="Martin Siemienski Andersen" userId="3e5b9027-db81-4bdb-8ff3-173865797b46" providerId="ADAL" clId="{344445F5-C915-4293-A736-5D98192216A7}" dt="2024-06-10T12:34:17.823" v="1"/>
        <pc:sldMkLst>
          <pc:docMk/>
          <pc:sldMk cId="2631091378" sldId="451"/>
        </pc:sldMkLst>
      </pc:sldChg>
    </pc:docChg>
  </pc:docChgLst>
  <pc:docChgLst>
    <pc:chgData name="Martin Siemienski Andersen" userId="3e5b9027-db81-4bdb-8ff3-173865797b46" providerId="ADAL" clId="{83371B19-3487-4733-9E7C-619483F42832}"/>
    <pc:docChg chg="undo custSel addSld delSld modSld sldOrd modSection">
      <pc:chgData name="Martin Siemienski Andersen" userId="3e5b9027-db81-4bdb-8ff3-173865797b46" providerId="ADAL" clId="{83371B19-3487-4733-9E7C-619483F42832}" dt="2024-07-09T07:39:30.051" v="1030" actId="20577"/>
      <pc:docMkLst>
        <pc:docMk/>
      </pc:docMkLst>
      <pc:sldChg chg="modSp mod">
        <pc:chgData name="Martin Siemienski Andersen" userId="3e5b9027-db81-4bdb-8ff3-173865797b46" providerId="ADAL" clId="{83371B19-3487-4733-9E7C-619483F42832}" dt="2024-07-09T07:35:51.145" v="988" actId="12"/>
        <pc:sldMkLst>
          <pc:docMk/>
          <pc:sldMk cId="1197650890" sldId="396"/>
        </pc:sldMkLst>
      </pc:sldChg>
      <pc:sldChg chg="ord">
        <pc:chgData name="Martin Siemienski Andersen" userId="3e5b9027-db81-4bdb-8ff3-173865797b46" providerId="ADAL" clId="{83371B19-3487-4733-9E7C-619483F42832}" dt="2024-07-09T07:26:11.250" v="784"/>
        <pc:sldMkLst>
          <pc:docMk/>
          <pc:sldMk cId="1595219167" sldId="401"/>
        </pc:sldMkLst>
      </pc:sldChg>
      <pc:sldChg chg="modSp mod ord">
        <pc:chgData name="Martin Siemienski Andersen" userId="3e5b9027-db81-4bdb-8ff3-173865797b46" providerId="ADAL" clId="{83371B19-3487-4733-9E7C-619483F42832}" dt="2024-07-09T07:37:37.831" v="997" actId="1076"/>
        <pc:sldMkLst>
          <pc:docMk/>
          <pc:sldMk cId="903312264" sldId="408"/>
        </pc:sldMkLst>
      </pc:sldChg>
      <pc:sldChg chg="modSp mod">
        <pc:chgData name="Martin Siemienski Andersen" userId="3e5b9027-db81-4bdb-8ff3-173865797b46" providerId="ADAL" clId="{83371B19-3487-4733-9E7C-619483F42832}" dt="2024-07-09T07:35:17.291" v="974" actId="207"/>
        <pc:sldMkLst>
          <pc:docMk/>
          <pc:sldMk cId="2114173157" sldId="414"/>
        </pc:sldMkLst>
      </pc:sldChg>
      <pc:sldChg chg="modSp mod">
        <pc:chgData name="Martin Siemienski Andersen" userId="3e5b9027-db81-4bdb-8ff3-173865797b46" providerId="ADAL" clId="{83371B19-3487-4733-9E7C-619483F42832}" dt="2024-07-09T07:28:36.436" v="812" actId="20577"/>
        <pc:sldMkLst>
          <pc:docMk/>
          <pc:sldMk cId="945883971" sldId="415"/>
        </pc:sldMkLst>
      </pc:sldChg>
      <pc:sldChg chg="modSp mod">
        <pc:chgData name="Martin Siemienski Andersen" userId="3e5b9027-db81-4bdb-8ff3-173865797b46" providerId="ADAL" clId="{83371B19-3487-4733-9E7C-619483F42832}" dt="2024-07-09T07:37:17.015" v="993" actId="12"/>
        <pc:sldMkLst>
          <pc:docMk/>
          <pc:sldMk cId="275403235" sldId="417"/>
        </pc:sldMkLst>
      </pc:sldChg>
      <pc:sldChg chg="ord">
        <pc:chgData name="Martin Siemienski Andersen" userId="3e5b9027-db81-4bdb-8ff3-173865797b46" providerId="ADAL" clId="{83371B19-3487-4733-9E7C-619483F42832}" dt="2024-07-09T07:23:49.180" v="763"/>
        <pc:sldMkLst>
          <pc:docMk/>
          <pc:sldMk cId="4185308759" sldId="421"/>
        </pc:sldMkLst>
      </pc:sldChg>
      <pc:sldChg chg="modSp mod">
        <pc:chgData name="Martin Siemienski Andersen" userId="3e5b9027-db81-4bdb-8ff3-173865797b46" providerId="ADAL" clId="{83371B19-3487-4733-9E7C-619483F42832}" dt="2024-07-09T07:35:22.923" v="975" actId="207"/>
        <pc:sldMkLst>
          <pc:docMk/>
          <pc:sldMk cId="2443765076" sldId="422"/>
        </pc:sldMkLst>
      </pc:sldChg>
      <pc:sldChg chg="modSp mod">
        <pc:chgData name="Martin Siemienski Andersen" userId="3e5b9027-db81-4bdb-8ff3-173865797b46" providerId="ADAL" clId="{83371B19-3487-4733-9E7C-619483F42832}" dt="2024-07-09T07:35:11.163" v="973" actId="207"/>
        <pc:sldMkLst>
          <pc:docMk/>
          <pc:sldMk cId="1915853972" sldId="432"/>
        </pc:sldMkLst>
      </pc:sldChg>
      <pc:sldChg chg="mod ord modShow">
        <pc:chgData name="Martin Siemienski Andersen" userId="3e5b9027-db81-4bdb-8ff3-173865797b46" providerId="ADAL" clId="{83371B19-3487-4733-9E7C-619483F42832}" dt="2024-07-09T07:25:01.191" v="782"/>
        <pc:sldMkLst>
          <pc:docMk/>
          <pc:sldMk cId="1696365419" sldId="437"/>
        </pc:sldMkLst>
      </pc:sldChg>
      <pc:sldChg chg="modSp mod">
        <pc:chgData name="Martin Siemienski Andersen" userId="3e5b9027-db81-4bdb-8ff3-173865797b46" providerId="ADAL" clId="{83371B19-3487-4733-9E7C-619483F42832}" dt="2024-07-09T07:28:24.586" v="804" actId="20577"/>
        <pc:sldMkLst>
          <pc:docMk/>
          <pc:sldMk cId="1849130185" sldId="441"/>
        </pc:sldMkLst>
      </pc:sldChg>
      <pc:sldChg chg="ord">
        <pc:chgData name="Martin Siemienski Andersen" userId="3e5b9027-db81-4bdb-8ff3-173865797b46" providerId="ADAL" clId="{83371B19-3487-4733-9E7C-619483F42832}" dt="2024-07-09T07:23:56.489" v="765"/>
        <pc:sldMkLst>
          <pc:docMk/>
          <pc:sldMk cId="1817517600" sldId="444"/>
        </pc:sldMkLst>
      </pc:sldChg>
      <pc:sldChg chg="ord">
        <pc:chgData name="Martin Siemienski Andersen" userId="3e5b9027-db81-4bdb-8ff3-173865797b46" providerId="ADAL" clId="{83371B19-3487-4733-9E7C-619483F42832}" dt="2024-07-09T07:26:13.969" v="786"/>
        <pc:sldMkLst>
          <pc:docMk/>
          <pc:sldMk cId="1816191935" sldId="445"/>
        </pc:sldMkLst>
      </pc:sldChg>
      <pc:sldChg chg="ord">
        <pc:chgData name="Martin Siemienski Andersen" userId="3e5b9027-db81-4bdb-8ff3-173865797b46" providerId="ADAL" clId="{83371B19-3487-4733-9E7C-619483F42832}" dt="2024-07-09T07:26:18.070" v="788"/>
        <pc:sldMkLst>
          <pc:docMk/>
          <pc:sldMk cId="2568356659" sldId="446"/>
        </pc:sldMkLst>
      </pc:sldChg>
      <pc:sldChg chg="addSp delSp modSp mod">
        <pc:chgData name="Martin Siemienski Andersen" userId="3e5b9027-db81-4bdb-8ff3-173865797b46" providerId="ADAL" clId="{83371B19-3487-4733-9E7C-619483F42832}" dt="2024-07-09T07:36:14.821" v="991" actId="1076"/>
        <pc:sldMkLst>
          <pc:docMk/>
          <pc:sldMk cId="2466559161" sldId="448"/>
        </pc:sldMkLst>
      </pc:sldChg>
      <pc:sldChg chg="modSp new mod setBg">
        <pc:chgData name="Martin Siemienski Andersen" userId="3e5b9027-db81-4bdb-8ff3-173865797b46" providerId="ADAL" clId="{83371B19-3487-4733-9E7C-619483F42832}" dt="2024-07-09T07:23:32.519" v="761" actId="20577"/>
        <pc:sldMkLst>
          <pc:docMk/>
          <pc:sldMk cId="2653897985" sldId="454"/>
        </pc:sldMkLst>
      </pc:sldChg>
      <pc:sldChg chg="modSp new mod ord">
        <pc:chgData name="Martin Siemienski Andersen" userId="3e5b9027-db81-4bdb-8ff3-173865797b46" providerId="ADAL" clId="{83371B19-3487-4733-9E7C-619483F42832}" dt="2024-07-09T07:24:43.920" v="775"/>
        <pc:sldMkLst>
          <pc:docMk/>
          <pc:sldMk cId="2665179642" sldId="455"/>
        </pc:sldMkLst>
      </pc:sldChg>
      <pc:sldChg chg="modSp new add del mod">
        <pc:chgData name="Martin Siemienski Andersen" userId="3e5b9027-db81-4bdb-8ff3-173865797b46" providerId="ADAL" clId="{83371B19-3487-4733-9E7C-619483F42832}" dt="2024-07-09T07:39:23.171" v="1020" actId="47"/>
        <pc:sldMkLst>
          <pc:docMk/>
          <pc:sldMk cId="3007013797" sldId="456"/>
        </pc:sldMkLst>
      </pc:sldChg>
      <pc:sldChg chg="modSp add mod">
        <pc:chgData name="Martin Siemienski Andersen" userId="3e5b9027-db81-4bdb-8ff3-173865797b46" providerId="ADAL" clId="{83371B19-3487-4733-9E7C-619483F42832}" dt="2024-07-09T07:39:30.051" v="1030" actId="20577"/>
        <pc:sldMkLst>
          <pc:docMk/>
          <pc:sldMk cId="3998396498" sldId="457"/>
        </pc:sldMkLst>
      </pc:sldChg>
    </pc:docChg>
  </pc:docChgLst>
  <pc:docChgLst>
    <pc:chgData name="Martin Siemienski Andersen" userId="3e5b9027-db81-4bdb-8ff3-173865797b46" providerId="ADAL" clId="{03B2C357-C5AD-41C8-8255-8BAA14197053}"/>
    <pc:docChg chg="modSld">
      <pc:chgData name="Martin Siemienski Andersen" userId="3e5b9027-db81-4bdb-8ff3-173865797b46" providerId="ADAL" clId="{03B2C357-C5AD-41C8-8255-8BAA14197053}" dt="2024-09-05T11:11:38.129" v="0" actId="20577"/>
      <pc:docMkLst>
        <pc:docMk/>
      </pc:docMkLst>
      <pc:sldChg chg="modSp mod">
        <pc:chgData name="Martin Siemienski Andersen" userId="3e5b9027-db81-4bdb-8ff3-173865797b46" providerId="ADAL" clId="{03B2C357-C5AD-41C8-8255-8BAA14197053}" dt="2024-09-05T11:11:38.129" v="0" actId="20577"/>
        <pc:sldMkLst>
          <pc:docMk/>
          <pc:sldMk cId="2114173157" sldId="414"/>
        </pc:sldMkLst>
      </pc:sldChg>
    </pc:docChg>
  </pc:docChgLst>
  <pc:docChgLst>
    <pc:chgData name="Martin Siemienski Andersen" userId="3e5b9027-db81-4bdb-8ff3-173865797b46" providerId="ADAL" clId="{89439EA9-A5DC-4D53-9535-CCEB12E17366}"/>
    <pc:docChg chg="custSel modSld">
      <pc:chgData name="Martin Siemienski Andersen" userId="3e5b9027-db81-4bdb-8ff3-173865797b46" providerId="ADAL" clId="{89439EA9-A5DC-4D53-9535-CCEB12E17366}" dt="2025-08-13T13:32:06.501" v="105" actId="20577"/>
      <pc:docMkLst>
        <pc:docMk/>
      </pc:docMkLst>
      <pc:sldChg chg="modSp mod">
        <pc:chgData name="Martin Siemienski Andersen" userId="3e5b9027-db81-4bdb-8ff3-173865797b46" providerId="ADAL" clId="{89439EA9-A5DC-4D53-9535-CCEB12E17366}" dt="2025-08-13T13:28:24.831" v="64" actId="20577"/>
        <pc:sldMkLst>
          <pc:docMk/>
          <pc:sldMk cId="1826931312" sldId="449"/>
        </pc:sldMkLst>
        <pc:spChg chg="mod">
          <ac:chgData name="Martin Siemienski Andersen" userId="3e5b9027-db81-4bdb-8ff3-173865797b46" providerId="ADAL" clId="{89439EA9-A5DC-4D53-9535-CCEB12E17366}" dt="2025-08-13T13:28:24.831" v="64" actId="20577"/>
          <ac:spMkLst>
            <pc:docMk/>
            <pc:sldMk cId="1826931312" sldId="449"/>
            <ac:spMk id="5" creationId="{C4F61F78-300B-4F94-EAE7-C7827FCCFCA1}"/>
          </ac:spMkLst>
        </pc:spChg>
        <pc:spChg chg="mod">
          <ac:chgData name="Martin Siemienski Andersen" userId="3e5b9027-db81-4bdb-8ff3-173865797b46" providerId="ADAL" clId="{89439EA9-A5DC-4D53-9535-CCEB12E17366}" dt="2025-08-13T13:28:07.996" v="61" actId="20577"/>
          <ac:spMkLst>
            <pc:docMk/>
            <pc:sldMk cId="1826931312" sldId="449"/>
            <ac:spMk id="7" creationId="{BD1D52B7-A2B0-A328-BC9A-5272C982BA37}"/>
          </ac:spMkLst>
        </pc:spChg>
      </pc:sldChg>
      <pc:sldChg chg="modSp mod modShow">
        <pc:chgData name="Martin Siemienski Andersen" userId="3e5b9027-db81-4bdb-8ff3-173865797b46" providerId="ADAL" clId="{89439EA9-A5DC-4D53-9535-CCEB12E17366}" dt="2025-08-13T13:30:54.326" v="66" actId="729"/>
        <pc:sldMkLst>
          <pc:docMk/>
          <pc:sldMk cId="2606764324" sldId="453"/>
        </pc:sldMkLst>
        <pc:spChg chg="mod">
          <ac:chgData name="Martin Siemienski Andersen" userId="3e5b9027-db81-4bdb-8ff3-173865797b46" providerId="ADAL" clId="{89439EA9-A5DC-4D53-9535-CCEB12E17366}" dt="2025-08-13T13:27:26.762" v="0" actId="6549"/>
          <ac:spMkLst>
            <pc:docMk/>
            <pc:sldMk cId="2606764324" sldId="453"/>
            <ac:spMk id="4" creationId="{32F6C6F0-1832-9D3E-7DF1-4DD2786D2559}"/>
          </ac:spMkLst>
        </pc:spChg>
      </pc:sldChg>
      <pc:sldChg chg="modSp mod">
        <pc:chgData name="Martin Siemienski Andersen" userId="3e5b9027-db81-4bdb-8ff3-173865797b46" providerId="ADAL" clId="{89439EA9-A5DC-4D53-9535-CCEB12E17366}" dt="2025-08-13T13:31:34.937" v="67" actId="20577"/>
        <pc:sldMkLst>
          <pc:docMk/>
          <pc:sldMk cId="2653897985" sldId="454"/>
        </pc:sldMkLst>
        <pc:spChg chg="mod">
          <ac:chgData name="Martin Siemienski Andersen" userId="3e5b9027-db81-4bdb-8ff3-173865797b46" providerId="ADAL" clId="{89439EA9-A5DC-4D53-9535-CCEB12E17366}" dt="2025-08-13T13:31:34.937" v="67" actId="20577"/>
          <ac:spMkLst>
            <pc:docMk/>
            <pc:sldMk cId="2653897985" sldId="454"/>
            <ac:spMk id="2" creationId="{5E5208EB-5107-71AF-AE67-698EE5F8775E}"/>
          </ac:spMkLst>
        </pc:spChg>
      </pc:sldChg>
      <pc:sldChg chg="modSp mod">
        <pc:chgData name="Martin Siemienski Andersen" userId="3e5b9027-db81-4bdb-8ff3-173865797b46" providerId="ADAL" clId="{89439EA9-A5DC-4D53-9535-CCEB12E17366}" dt="2025-08-13T13:32:06.501" v="105" actId="20577"/>
        <pc:sldMkLst>
          <pc:docMk/>
          <pc:sldMk cId="2665179642" sldId="455"/>
        </pc:sldMkLst>
        <pc:spChg chg="mod">
          <ac:chgData name="Martin Siemienski Andersen" userId="3e5b9027-db81-4bdb-8ff3-173865797b46" providerId="ADAL" clId="{89439EA9-A5DC-4D53-9535-CCEB12E17366}" dt="2025-08-13T13:32:06.501" v="105" actId="20577"/>
          <ac:spMkLst>
            <pc:docMk/>
            <pc:sldMk cId="2665179642" sldId="455"/>
            <ac:spMk id="2" creationId="{3EA4ACB9-3322-7CAD-7CA3-499E084CC7C5}"/>
          </ac:spMkLst>
        </pc:spChg>
      </pc:sldChg>
    </pc:docChg>
  </pc:docChgLst>
  <pc:docChgLst>
    <pc:chgData name="Martin Siemienski Andersen" userId="3e5b9027-db81-4bdb-8ff3-173865797b46" providerId="ADAL" clId="{1FCE62D2-70D5-4FEB-AF57-DC268A45B458}"/>
    <pc:docChg chg="undo custSel addSld delSld modSld sldOrd modSection modNotesMaster modHandout">
      <pc:chgData name="Martin Siemienski Andersen" userId="3e5b9027-db81-4bdb-8ff3-173865797b46" providerId="ADAL" clId="{1FCE62D2-70D5-4FEB-AF57-DC268A45B458}" dt="2024-06-14T09:14:06.109" v="2471" actId="20577"/>
      <pc:docMkLst>
        <pc:docMk/>
      </pc:docMkLst>
      <pc:sldChg chg="modSp mod">
        <pc:chgData name="Martin Siemienski Andersen" userId="3e5b9027-db81-4bdb-8ff3-173865797b46" providerId="ADAL" clId="{1FCE62D2-70D5-4FEB-AF57-DC268A45B458}" dt="2024-06-04T11:14:22.609" v="312" actId="20577"/>
        <pc:sldMkLst>
          <pc:docMk/>
          <pc:sldMk cId="2290672695" sldId="378"/>
        </pc:sldMkLst>
      </pc:sldChg>
      <pc:sldChg chg="ord">
        <pc:chgData name="Martin Siemienski Andersen" userId="3e5b9027-db81-4bdb-8ff3-173865797b46" providerId="ADAL" clId="{1FCE62D2-70D5-4FEB-AF57-DC268A45B458}" dt="2024-06-14T08:30:17.116" v="557"/>
        <pc:sldMkLst>
          <pc:docMk/>
          <pc:sldMk cId="1197650890" sldId="396"/>
        </pc:sldMkLst>
      </pc:sldChg>
      <pc:sldChg chg="modSp del mod">
        <pc:chgData name="Martin Siemienski Andersen" userId="3e5b9027-db81-4bdb-8ff3-173865797b46" providerId="ADAL" clId="{1FCE62D2-70D5-4FEB-AF57-DC268A45B458}" dt="2024-06-12T12:04:00.347" v="483" actId="47"/>
        <pc:sldMkLst>
          <pc:docMk/>
          <pc:sldMk cId="227199961" sldId="399"/>
        </pc:sldMkLst>
      </pc:sldChg>
      <pc:sldChg chg="ord">
        <pc:chgData name="Martin Siemienski Andersen" userId="3e5b9027-db81-4bdb-8ff3-173865797b46" providerId="ADAL" clId="{1FCE62D2-70D5-4FEB-AF57-DC268A45B458}" dt="2024-06-04T11:14:47.797" v="315"/>
        <pc:sldMkLst>
          <pc:docMk/>
          <pc:sldMk cId="4260047033" sldId="402"/>
        </pc:sldMkLst>
      </pc:sldChg>
      <pc:sldChg chg="ord">
        <pc:chgData name="Martin Siemienski Andersen" userId="3e5b9027-db81-4bdb-8ff3-173865797b46" providerId="ADAL" clId="{1FCE62D2-70D5-4FEB-AF57-DC268A45B458}" dt="2024-06-14T08:52:34.590" v="1842"/>
        <pc:sldMkLst>
          <pc:docMk/>
          <pc:sldMk cId="3358902497" sldId="405"/>
        </pc:sldMkLst>
      </pc:sldChg>
      <pc:sldChg chg="addSp modSp mod modClrScheme chgLayout">
        <pc:chgData name="Martin Siemienski Andersen" userId="3e5b9027-db81-4bdb-8ff3-173865797b46" providerId="ADAL" clId="{1FCE62D2-70D5-4FEB-AF57-DC268A45B458}" dt="2024-06-14T08:52:23.212" v="1840" actId="20577"/>
        <pc:sldMkLst>
          <pc:docMk/>
          <pc:sldMk cId="903312264" sldId="408"/>
        </pc:sldMkLst>
      </pc:sldChg>
      <pc:sldChg chg="addSp modSp mod modClrScheme chgLayout">
        <pc:chgData name="Martin Siemienski Andersen" userId="3e5b9027-db81-4bdb-8ff3-173865797b46" providerId="ADAL" clId="{1FCE62D2-70D5-4FEB-AF57-DC268A45B458}" dt="2024-06-14T08:43:52.241" v="1193" actId="6549"/>
        <pc:sldMkLst>
          <pc:docMk/>
          <pc:sldMk cId="2114173157" sldId="414"/>
        </pc:sldMkLst>
      </pc:sldChg>
      <pc:sldChg chg="modSp mod">
        <pc:chgData name="Martin Siemienski Andersen" userId="3e5b9027-db81-4bdb-8ff3-173865797b46" providerId="ADAL" clId="{1FCE62D2-70D5-4FEB-AF57-DC268A45B458}" dt="2024-06-14T08:53:13.079" v="1858" actId="20577"/>
        <pc:sldMkLst>
          <pc:docMk/>
          <pc:sldMk cId="945883971" sldId="415"/>
        </pc:sldMkLst>
      </pc:sldChg>
      <pc:sldChg chg="ord">
        <pc:chgData name="Martin Siemienski Andersen" userId="3e5b9027-db81-4bdb-8ff3-173865797b46" providerId="ADAL" clId="{1FCE62D2-70D5-4FEB-AF57-DC268A45B458}" dt="2024-06-04T11:14:52.885" v="317"/>
        <pc:sldMkLst>
          <pc:docMk/>
          <pc:sldMk cId="1860635129" sldId="419"/>
        </pc:sldMkLst>
      </pc:sldChg>
      <pc:sldChg chg="modSp mod">
        <pc:chgData name="Martin Siemienski Andersen" userId="3e5b9027-db81-4bdb-8ff3-173865797b46" providerId="ADAL" clId="{1FCE62D2-70D5-4FEB-AF57-DC268A45B458}" dt="2024-06-14T09:14:06.109" v="2471" actId="20577"/>
        <pc:sldMkLst>
          <pc:docMk/>
          <pc:sldMk cId="4185308759" sldId="421"/>
        </pc:sldMkLst>
      </pc:sldChg>
      <pc:sldChg chg="ord">
        <pc:chgData name="Martin Siemienski Andersen" userId="3e5b9027-db81-4bdb-8ff3-173865797b46" providerId="ADAL" clId="{1FCE62D2-70D5-4FEB-AF57-DC268A45B458}" dt="2024-06-04T11:15:18.104" v="321"/>
        <pc:sldMkLst>
          <pc:docMk/>
          <pc:sldMk cId="225939612" sldId="433"/>
        </pc:sldMkLst>
      </pc:sldChg>
      <pc:sldChg chg="ord">
        <pc:chgData name="Martin Siemienski Andersen" userId="3e5b9027-db81-4bdb-8ff3-173865797b46" providerId="ADAL" clId="{1FCE62D2-70D5-4FEB-AF57-DC268A45B458}" dt="2024-06-04T11:15:02.040" v="319"/>
        <pc:sldMkLst>
          <pc:docMk/>
          <pc:sldMk cId="2074311910" sldId="436"/>
        </pc:sldMkLst>
      </pc:sldChg>
      <pc:sldChg chg="modSp mod">
        <pc:chgData name="Martin Siemienski Andersen" userId="3e5b9027-db81-4bdb-8ff3-173865797b46" providerId="ADAL" clId="{1FCE62D2-70D5-4FEB-AF57-DC268A45B458}" dt="2024-06-12T12:06:46.119" v="486" actId="27636"/>
        <pc:sldMkLst>
          <pc:docMk/>
          <pc:sldMk cId="3264738146" sldId="438"/>
        </pc:sldMkLst>
      </pc:sldChg>
      <pc:sldChg chg="modSp mod">
        <pc:chgData name="Martin Siemienski Andersen" userId="3e5b9027-db81-4bdb-8ff3-173865797b46" providerId="ADAL" clId="{1FCE62D2-70D5-4FEB-AF57-DC268A45B458}" dt="2024-06-14T09:02:33.731" v="2445" actId="20577"/>
        <pc:sldMkLst>
          <pc:docMk/>
          <pc:sldMk cId="1849130185" sldId="441"/>
        </pc:sldMkLst>
      </pc:sldChg>
      <pc:sldChg chg="ord">
        <pc:chgData name="Martin Siemienski Andersen" userId="3e5b9027-db81-4bdb-8ff3-173865797b46" providerId="ADAL" clId="{1FCE62D2-70D5-4FEB-AF57-DC268A45B458}" dt="2024-06-04T11:14:52.885" v="317"/>
        <pc:sldMkLst>
          <pc:docMk/>
          <pc:sldMk cId="3508381585" sldId="442"/>
        </pc:sldMkLst>
      </pc:sldChg>
      <pc:sldChg chg="ord">
        <pc:chgData name="Martin Siemienski Andersen" userId="3e5b9027-db81-4bdb-8ff3-173865797b46" providerId="ADAL" clId="{1FCE62D2-70D5-4FEB-AF57-DC268A45B458}" dt="2024-06-04T11:14:52.885" v="317"/>
        <pc:sldMkLst>
          <pc:docMk/>
          <pc:sldMk cId="194097828" sldId="443"/>
        </pc:sldMkLst>
      </pc:sldChg>
      <pc:sldChg chg="modSp mod">
        <pc:chgData name="Martin Siemienski Andersen" userId="3e5b9027-db81-4bdb-8ff3-173865797b46" providerId="ADAL" clId="{1FCE62D2-70D5-4FEB-AF57-DC268A45B458}" dt="2024-06-14T09:00:25.057" v="2335" actId="6549"/>
        <pc:sldMkLst>
          <pc:docMk/>
          <pc:sldMk cId="1817517600" sldId="444"/>
        </pc:sldMkLst>
      </pc:sldChg>
      <pc:sldChg chg="modSp mod">
        <pc:chgData name="Martin Siemienski Andersen" userId="3e5b9027-db81-4bdb-8ff3-173865797b46" providerId="ADAL" clId="{1FCE62D2-70D5-4FEB-AF57-DC268A45B458}" dt="2024-06-14T08:51:20.662" v="1760" actId="20577"/>
        <pc:sldMkLst>
          <pc:docMk/>
          <pc:sldMk cId="2466559161" sldId="448"/>
        </pc:sldMkLst>
      </pc:sldChg>
      <pc:sldChg chg="modSp mod">
        <pc:chgData name="Martin Siemienski Andersen" userId="3e5b9027-db81-4bdb-8ff3-173865797b46" providerId="ADAL" clId="{1FCE62D2-70D5-4FEB-AF57-DC268A45B458}" dt="2024-06-14T09:01:16.855" v="2404" actId="20577"/>
        <pc:sldMkLst>
          <pc:docMk/>
          <pc:sldMk cId="1826931312" sldId="449"/>
        </pc:sldMkLst>
      </pc:sldChg>
      <pc:sldChg chg="modSp add mod setBg">
        <pc:chgData name="Martin Siemienski Andersen" userId="3e5b9027-db81-4bdb-8ff3-173865797b46" providerId="ADAL" clId="{1FCE62D2-70D5-4FEB-AF57-DC268A45B458}" dt="2024-06-14T09:05:03.400" v="2465" actId="20577"/>
        <pc:sldMkLst>
          <pc:docMk/>
          <pc:sldMk cId="4139002834" sldId="450"/>
        </pc:sldMkLst>
      </pc:sldChg>
      <pc:sldChg chg="add">
        <pc:chgData name="Martin Siemienski Andersen" userId="3e5b9027-db81-4bdb-8ff3-173865797b46" providerId="ADAL" clId="{1FCE62D2-70D5-4FEB-AF57-DC268A45B458}" dt="2024-06-12T12:04:05.068" v="484"/>
        <pc:sldMkLst>
          <pc:docMk/>
          <pc:sldMk cId="227199961" sldId="452"/>
        </pc:sldMkLst>
      </pc:sldChg>
      <pc:sldChg chg="modSp new mod ord setBg">
        <pc:chgData name="Martin Siemienski Andersen" userId="3e5b9027-db81-4bdb-8ff3-173865797b46" providerId="ADAL" clId="{1FCE62D2-70D5-4FEB-AF57-DC268A45B458}" dt="2024-06-14T09:00:40.113" v="2378" actId="20577"/>
        <pc:sldMkLst>
          <pc:docMk/>
          <pc:sldMk cId="2606764324" sldId="453"/>
        </pc:sldMkLst>
      </pc:sldChg>
      <pc:sldChg chg="modSp new del mod">
        <pc:chgData name="Martin Siemienski Andersen" userId="3e5b9027-db81-4bdb-8ff3-173865797b46" providerId="ADAL" clId="{1FCE62D2-70D5-4FEB-AF57-DC268A45B458}" dt="2024-06-14T08:56:29.080" v="2063" actId="47"/>
        <pc:sldMkLst>
          <pc:docMk/>
          <pc:sldMk cId="3865319417" sldId="45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740EBAF-D955-C443-AB02-2BCBC7797572}" type="datetimeFigureOut">
              <a:rPr lang="en-US" smtClean="0"/>
              <a:t>2025-09-04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47A641A-FC50-3840-A830-42D90553FE8C}" type="datetimeFigureOut">
              <a:rPr lang="en-US" smtClean="0"/>
              <a:t>2025-09-04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useBgFill="1">
        <p:nvSpPr>
          <p:cNvPr id="4" name="Picture Placeholder 4"/>
          <p:cNvSpPr>
            <a:spLocks noGrp="1"/>
          </p:cNvSpPr>
          <p:nvPr>
            <p:ph type="pic" sz="quarter" idx="11" hasCustomPrompt="1"/>
          </p:nvPr>
        </p:nvSpPr>
        <p:spPr>
          <a:xfrm>
            <a:off x="0" y="0"/>
            <a:ext cx="12192000" cy="6858000"/>
          </a:xfrm>
          <a:prstGeom prst="rect">
            <a:avLst/>
          </a:prstGeom>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userDrawn="1"/>
        </p:nvSpPr>
        <p:spPr>
          <a:xfrm>
            <a:off x="2441575" y="4491929"/>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hyperlink" Target="https://onecompiler.com/c/43tnzt8mh"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geeksforgeeks.org/naming-convention-in-c/"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onecompiler.com/c/43tp3dbhw"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hyperlink" Target="https://onecompiler.com/c/43tp5jg89"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gnu.org/software/gnu-c-manual/gnu-c-manual.pdf" TargetMode="External"/><Relationship Id="rId2" Type="http://schemas.openxmlformats.org/officeDocument/2006/relationships/hyperlink" Target="https://onecompiler.com/c/43tp4pmu8"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onecompiler.com/c/42f4xua4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onecompiler.com/c/42f8k3f6f"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visualstudio.microsoft.com/" TargetMode="Externa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kbdk-aub.primo.exlibrisgroup.com/discovery/fulldisplay?docid=cdi_proquest_journals_203768499&amp;context=PC&amp;vid=45KBDK_AUB:AUB&amp;lang=da&amp;search_scope=MyInst_and_CI&amp;adaptor=Primo%20Central&amp;tab=Everything&amp;query=any,contains,Peer%20Learning%20and%20Assessment&amp;offset=0"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necompiler.com/c" TargetMode="External"/><Relationship Id="rId2" Type="http://schemas.openxmlformats.org/officeDocument/2006/relationships/hyperlink" Target="https://onecompiler.com/c/43tnvw67g" TargetMode="Externa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manual.cs50.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73303"/>
          </a:xfrm>
        </p:spPr>
        <p:txBody>
          <a:bodyPr/>
          <a:lstStyle/>
          <a:p>
            <a:r>
              <a:rPr lang="da-DK"/>
              <a:t>Programmering 1</a:t>
            </a:r>
            <a:endParaRPr lang="da-DK" dirty="0"/>
          </a:p>
        </p:txBody>
      </p:sp>
      <p:sp>
        <p:nvSpPr>
          <p:cNvPr id="7" name="Pladsholder til tekst 6"/>
          <p:cNvSpPr>
            <a:spLocks noGrp="1"/>
          </p:cNvSpPr>
          <p:nvPr>
            <p:ph type="body" sz="quarter" idx="12"/>
          </p:nvPr>
        </p:nvSpPr>
        <p:spPr>
          <a:xfrm>
            <a:off x="2441575" y="3282148"/>
            <a:ext cx="7341129" cy="412750"/>
          </a:xfrm>
        </p:spPr>
        <p:txBody>
          <a:bodyPr/>
          <a:lstStyle/>
          <a:p>
            <a:r>
              <a:rPr lang="da-DK"/>
              <a:t>Online Compiler</a:t>
            </a:r>
            <a:endParaRPr lang="da-DK" dirty="0"/>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35" name="TextBox 34">
            <a:extLst>
              <a:ext uri="{FF2B5EF4-FFF2-40B4-BE49-F238E27FC236}">
                <a16:creationId xmlns:a16="http://schemas.microsoft.com/office/drawing/2014/main" id="{3F0BB12B-6FEA-2772-3053-12E25C13FE32}"/>
              </a:ext>
            </a:extLst>
          </p:cNvPr>
          <p:cNvSpPr txBox="1"/>
          <p:nvPr/>
        </p:nvSpPr>
        <p:spPr>
          <a:xfrm>
            <a:off x="2453831" y="4020000"/>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10</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6736215" cy="1621619"/>
          </a:xfrm>
        </p:spPr>
        <p:txBody>
          <a:bodyPr/>
          <a:lstStyle/>
          <a:p>
            <a:r>
              <a:rPr lang="da-DK" dirty="0"/>
              <a:t>How </a:t>
            </a:r>
            <a:r>
              <a:rPr lang="da-DK" dirty="0" err="1"/>
              <a:t>does</a:t>
            </a:r>
            <a:r>
              <a:rPr lang="da-DK" dirty="0"/>
              <a:t> </a:t>
            </a:r>
            <a:r>
              <a:rPr lang="da-DK" dirty="0" err="1"/>
              <a:t>code</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4" y="1705999"/>
            <a:ext cx="10074774" cy="4179457"/>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6587289" y="5638147"/>
            <a:ext cx="5138911" cy="369332"/>
          </a:xfrm>
          <a:prstGeom prst="rect">
            <a:avLst/>
          </a:prstGeom>
        </p:spPr>
        <p:txBody>
          <a:bodyPr wrap="square">
            <a:spAutoFit/>
          </a:bodyPr>
          <a:lstStyle/>
          <a:p>
            <a:r>
              <a:rPr lang="da-DK" dirty="0"/>
              <a:t>The general </a:t>
            </a:r>
            <a:r>
              <a:rPr lang="da-DK" dirty="0" err="1"/>
              <a:t>principles</a:t>
            </a:r>
            <a:endParaRPr lang="en-US" dirty="0"/>
          </a:p>
        </p:txBody>
      </p:sp>
    </p:spTree>
    <p:extLst>
      <p:ext uri="{BB962C8B-B14F-4D97-AF65-F5344CB8AC3E}">
        <p14:creationId xmlns:p14="http://schemas.microsoft.com/office/powerpoint/2010/main" val="159521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2749672-C72D-4716-B9AC-057C444767D0}"/>
              </a:ext>
            </a:extLst>
          </p:cNvPr>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el 3">
            <a:extLst>
              <a:ext uri="{FF2B5EF4-FFF2-40B4-BE49-F238E27FC236}">
                <a16:creationId xmlns:a16="http://schemas.microsoft.com/office/drawing/2014/main" id="{37C668DB-C9BB-4E21-9291-54AB609734DF}"/>
              </a:ext>
            </a:extLst>
          </p:cNvPr>
          <p:cNvSpPr>
            <a:spLocks noGrp="1"/>
          </p:cNvSpPr>
          <p:nvPr>
            <p:ph type="title"/>
          </p:nvPr>
        </p:nvSpPr>
        <p:spPr>
          <a:xfrm>
            <a:off x="587374" y="359273"/>
            <a:ext cx="9574721" cy="1621619"/>
          </a:xfrm>
        </p:spPr>
        <p:txBody>
          <a:bodyPr/>
          <a:lstStyle/>
          <a:p>
            <a:r>
              <a:rPr lang="da-DK" dirty="0"/>
              <a:t>How </a:t>
            </a:r>
            <a:r>
              <a:rPr lang="da-DK" dirty="0" err="1"/>
              <a:t>does</a:t>
            </a:r>
            <a:r>
              <a:rPr lang="da-DK" dirty="0"/>
              <a:t> </a:t>
            </a:r>
            <a:r>
              <a:rPr lang="da-DK" dirty="0" err="1"/>
              <a:t>code</a:t>
            </a:r>
            <a:r>
              <a:rPr lang="da-DK" dirty="0"/>
              <a:t> </a:t>
            </a:r>
            <a:r>
              <a:rPr lang="da-DK" dirty="0" err="1"/>
              <a:t>really</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7" name="Billede 6">
            <a:extLst>
              <a:ext uri="{FF2B5EF4-FFF2-40B4-BE49-F238E27FC236}">
                <a16:creationId xmlns:a16="http://schemas.microsoft.com/office/drawing/2014/main" id="{25BE9F2B-9BC5-49F1-970E-8AB3949BBD09}"/>
              </a:ext>
            </a:extLst>
          </p:cNvPr>
          <p:cNvPicPr>
            <a:picLocks noChangeAspect="1"/>
          </p:cNvPicPr>
          <p:nvPr/>
        </p:nvPicPr>
        <p:blipFill>
          <a:blip r:embed="rId2"/>
          <a:stretch>
            <a:fillRect/>
          </a:stretch>
        </p:blipFill>
        <p:spPr>
          <a:xfrm>
            <a:off x="493840" y="1856221"/>
            <a:ext cx="4447133" cy="2409602"/>
          </a:xfrm>
          <a:prstGeom prst="rect">
            <a:avLst/>
          </a:prstGeom>
        </p:spPr>
      </p:pic>
      <p:pic>
        <p:nvPicPr>
          <p:cNvPr id="11" name="Billede 10">
            <a:extLst>
              <a:ext uri="{FF2B5EF4-FFF2-40B4-BE49-F238E27FC236}">
                <a16:creationId xmlns:a16="http://schemas.microsoft.com/office/drawing/2014/main" id="{988F871A-5FD5-4205-A031-00254BD844D3}"/>
              </a:ext>
            </a:extLst>
          </p:cNvPr>
          <p:cNvPicPr>
            <a:picLocks noChangeAspect="1"/>
          </p:cNvPicPr>
          <p:nvPr/>
        </p:nvPicPr>
        <p:blipFill>
          <a:blip r:embed="rId3"/>
          <a:stretch>
            <a:fillRect/>
          </a:stretch>
        </p:blipFill>
        <p:spPr>
          <a:xfrm>
            <a:off x="5227896" y="1856221"/>
            <a:ext cx="6305393" cy="3880847"/>
          </a:xfrm>
          <a:prstGeom prst="rect">
            <a:avLst/>
          </a:prstGeom>
        </p:spPr>
      </p:pic>
    </p:spTree>
    <p:extLst>
      <p:ext uri="{BB962C8B-B14F-4D97-AF65-F5344CB8AC3E}">
        <p14:creationId xmlns:p14="http://schemas.microsoft.com/office/powerpoint/2010/main" val="426004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1C2C25DC-4F71-442E-A9ED-C0C1B52FBCCF}"/>
              </a:ext>
            </a:extLst>
          </p:cNvPr>
          <p:cNvSpPr>
            <a:spLocks noGrp="1"/>
          </p:cNvSpPr>
          <p:nvPr>
            <p:ph type="sldNum" sz="quarter" idx="10"/>
          </p:nvPr>
        </p:nvSpPr>
        <p:spPr/>
        <p:txBody>
          <a:bodyPr/>
          <a:lstStyle/>
          <a:p>
            <a:fld id="{D8D877B3-D348-4611-9BDB-C5374591D951}" type="slidenum">
              <a:rPr lang="en-US" smtClean="0"/>
              <a:pPr/>
              <a:t>12</a:t>
            </a:fld>
            <a:endParaRPr lang="en-US" dirty="0"/>
          </a:p>
        </p:txBody>
      </p:sp>
      <p:sp>
        <p:nvSpPr>
          <p:cNvPr id="4" name="Titel 3">
            <a:extLst>
              <a:ext uri="{FF2B5EF4-FFF2-40B4-BE49-F238E27FC236}">
                <a16:creationId xmlns:a16="http://schemas.microsoft.com/office/drawing/2014/main" id="{A7B7748F-47AB-4ED1-A6A0-8F4DC29C30AB}"/>
              </a:ext>
            </a:extLst>
          </p:cNvPr>
          <p:cNvSpPr>
            <a:spLocks noGrp="1"/>
          </p:cNvSpPr>
          <p:nvPr>
            <p:ph type="title"/>
          </p:nvPr>
        </p:nvSpPr>
        <p:spPr/>
        <p:txBody>
          <a:bodyPr/>
          <a:lstStyle/>
          <a:p>
            <a:r>
              <a:rPr lang="da-DK" dirty="0"/>
              <a:t>Hvorfor hedder det ”C”?</a:t>
            </a:r>
            <a:endParaRPr lang="en-US" dirty="0"/>
          </a:p>
        </p:txBody>
      </p:sp>
      <p:sp>
        <p:nvSpPr>
          <p:cNvPr id="5" name="Pladsholder til tekst 4">
            <a:extLst>
              <a:ext uri="{FF2B5EF4-FFF2-40B4-BE49-F238E27FC236}">
                <a16:creationId xmlns:a16="http://schemas.microsoft.com/office/drawing/2014/main" id="{594A34AC-D968-48E8-ABF9-C96582AB83BC}"/>
              </a:ext>
            </a:extLst>
          </p:cNvPr>
          <p:cNvSpPr>
            <a:spLocks noGrp="1"/>
          </p:cNvSpPr>
          <p:nvPr>
            <p:ph type="body" sz="quarter" idx="12"/>
          </p:nvPr>
        </p:nvSpPr>
        <p:spPr/>
        <p:txBody>
          <a:bodyPr>
            <a:normAutofit fontScale="85000" lnSpcReduction="20000"/>
          </a:bodyPr>
          <a:lstStyle/>
          <a:p>
            <a:pPr marL="0" indent="0">
              <a:buNone/>
            </a:pPr>
            <a:r>
              <a:rPr lang="da-DK" dirty="0"/>
              <a:t>Programmeringssproget C har forandret sig flere gange siden det blev opfundet i 1972. Og ja, det hedder C fordi A og B allerede var brugt.</a:t>
            </a:r>
          </a:p>
          <a:p>
            <a:pPr marL="0" indent="0">
              <a:buNone/>
            </a:pPr>
            <a:endParaRPr lang="da-DK" dirty="0"/>
          </a:p>
          <a:p>
            <a:pPr marL="0" indent="0">
              <a:buNone/>
            </a:pPr>
            <a:r>
              <a:rPr lang="en-US" dirty="0"/>
              <a:t>1960:	ALGOL (International group)</a:t>
            </a:r>
          </a:p>
          <a:p>
            <a:pPr marL="0" indent="0">
              <a:buNone/>
            </a:pPr>
            <a:r>
              <a:rPr lang="en-US" dirty="0"/>
              <a:t>1967:	BCPL (Martin Richards)</a:t>
            </a:r>
          </a:p>
          <a:p>
            <a:pPr marL="0" indent="0">
              <a:buNone/>
            </a:pPr>
            <a:r>
              <a:rPr lang="en-US" dirty="0"/>
              <a:t>1970:	B (Ken Thompson)</a:t>
            </a:r>
          </a:p>
          <a:p>
            <a:pPr marL="0" indent="0">
              <a:buNone/>
            </a:pPr>
            <a:r>
              <a:rPr lang="en-US" dirty="0"/>
              <a:t>1972:	Traditional C (Dennis Ritchie)</a:t>
            </a:r>
          </a:p>
          <a:p>
            <a:pPr marL="0" indent="0">
              <a:buNone/>
            </a:pPr>
            <a:r>
              <a:rPr lang="en-US" dirty="0"/>
              <a:t>1978:	K&amp;R C (Kernighan &amp; </a:t>
            </a:r>
            <a:r>
              <a:rPr lang="en-US" dirty="0" err="1"/>
              <a:t>Rictchie</a:t>
            </a:r>
            <a:r>
              <a:rPr lang="en-US" dirty="0"/>
              <a:t>)</a:t>
            </a:r>
          </a:p>
          <a:p>
            <a:pPr marL="0" indent="0">
              <a:buNone/>
            </a:pPr>
            <a:r>
              <a:rPr lang="en-US" dirty="0"/>
              <a:t>1983:	ANSI-C (ANSI Committee)</a:t>
            </a:r>
          </a:p>
          <a:p>
            <a:pPr marL="0" indent="0">
              <a:buNone/>
            </a:pPr>
            <a:r>
              <a:rPr lang="en-US" dirty="0"/>
              <a:t>1990:	ANSI/ISO C (ISO Committee)</a:t>
            </a:r>
          </a:p>
          <a:p>
            <a:pPr marL="0" indent="0">
              <a:buNone/>
            </a:pPr>
            <a:r>
              <a:rPr lang="en-US" dirty="0"/>
              <a:t>1999:	C99 (Standardization Committee)</a:t>
            </a:r>
          </a:p>
          <a:p>
            <a:pPr marL="0" indent="0">
              <a:buNone/>
            </a:pPr>
            <a:r>
              <a:rPr lang="en-US" b="1" dirty="0"/>
              <a:t>2011:	C11 (Standardization Committee)</a:t>
            </a:r>
          </a:p>
          <a:p>
            <a:pPr marL="0" indent="0">
              <a:buNone/>
            </a:pPr>
            <a:r>
              <a:rPr lang="en-US" b="1" dirty="0"/>
              <a:t>2017:	C17 (Standardization Committee)</a:t>
            </a:r>
          </a:p>
          <a:p>
            <a:pPr marL="0" indent="0">
              <a:buNone/>
            </a:pPr>
            <a:r>
              <a:rPr lang="en-US" dirty="0"/>
              <a:t>~2021:	C2x ()</a:t>
            </a:r>
          </a:p>
        </p:txBody>
      </p:sp>
      <p:cxnSp>
        <p:nvCxnSpPr>
          <p:cNvPr id="10" name="Lige pilforbindelse 9">
            <a:extLst>
              <a:ext uri="{FF2B5EF4-FFF2-40B4-BE49-F238E27FC236}">
                <a16:creationId xmlns:a16="http://schemas.microsoft.com/office/drawing/2014/main" id="{DEFFF18D-741D-4D96-9988-93979A2FD0EA}"/>
              </a:ext>
            </a:extLst>
          </p:cNvPr>
          <p:cNvCxnSpPr>
            <a:cxnSpLocks/>
          </p:cNvCxnSpPr>
          <p:nvPr/>
        </p:nvCxnSpPr>
        <p:spPr>
          <a:xfrm flipH="1">
            <a:off x="4541577" y="2977869"/>
            <a:ext cx="2449942" cy="222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ktangel 14">
            <a:extLst>
              <a:ext uri="{FF2B5EF4-FFF2-40B4-BE49-F238E27FC236}">
                <a16:creationId xmlns:a16="http://schemas.microsoft.com/office/drawing/2014/main" id="{30ED9CB3-CA79-4B81-83BB-114C7E4B0A62}"/>
              </a:ext>
            </a:extLst>
          </p:cNvPr>
          <p:cNvSpPr/>
          <p:nvPr/>
        </p:nvSpPr>
        <p:spPr>
          <a:xfrm>
            <a:off x="7114182" y="2793203"/>
            <a:ext cx="3604385" cy="369332"/>
          </a:xfrm>
          <a:prstGeom prst="rect">
            <a:avLst/>
          </a:prstGeom>
        </p:spPr>
        <p:txBody>
          <a:bodyPr wrap="none">
            <a:spAutoFit/>
          </a:bodyPr>
          <a:lstStyle/>
          <a:p>
            <a:r>
              <a:rPr lang="da-DK" dirty="0"/>
              <a:t>Arduino anvender C11 versionen.</a:t>
            </a:r>
            <a:endParaRPr lang="en-US" dirty="0"/>
          </a:p>
        </p:txBody>
      </p:sp>
      <p:cxnSp>
        <p:nvCxnSpPr>
          <p:cNvPr id="11" name="Lige pilforbindelse 10">
            <a:extLst>
              <a:ext uri="{FF2B5EF4-FFF2-40B4-BE49-F238E27FC236}">
                <a16:creationId xmlns:a16="http://schemas.microsoft.com/office/drawing/2014/main" id="{673263AB-B999-45C8-9695-A64E458558CB}"/>
              </a:ext>
            </a:extLst>
          </p:cNvPr>
          <p:cNvCxnSpPr>
            <a:cxnSpLocks/>
          </p:cNvCxnSpPr>
          <p:nvPr/>
        </p:nvCxnSpPr>
        <p:spPr>
          <a:xfrm flipH="1">
            <a:off x="4541577" y="4224042"/>
            <a:ext cx="2449942" cy="1254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19DC43F8-25C9-4D48-9DE3-49C2546B7C6F}"/>
              </a:ext>
            </a:extLst>
          </p:cNvPr>
          <p:cNvSpPr/>
          <p:nvPr/>
        </p:nvSpPr>
        <p:spPr>
          <a:xfrm>
            <a:off x="5900395" y="3834750"/>
            <a:ext cx="6263253" cy="369332"/>
          </a:xfrm>
          <a:prstGeom prst="rect">
            <a:avLst/>
          </a:prstGeom>
        </p:spPr>
        <p:txBody>
          <a:bodyPr wrap="none">
            <a:spAutoFit/>
          </a:bodyPr>
          <a:lstStyle/>
          <a:p>
            <a:r>
              <a:rPr lang="da-DK" dirty="0"/>
              <a:t>Hvilken version af C benytter online compileren?</a:t>
            </a:r>
          </a:p>
        </p:txBody>
      </p:sp>
    </p:spTree>
    <p:extLst>
      <p:ext uri="{BB962C8B-B14F-4D97-AF65-F5344CB8AC3E}">
        <p14:creationId xmlns:p14="http://schemas.microsoft.com/office/powerpoint/2010/main" val="150767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5A03B029-B19B-40AB-8D36-917D18BC03A2}"/>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el 3">
            <a:extLst>
              <a:ext uri="{FF2B5EF4-FFF2-40B4-BE49-F238E27FC236}">
                <a16:creationId xmlns:a16="http://schemas.microsoft.com/office/drawing/2014/main" id="{5CC7AF61-C06D-406C-B50E-849B2ACBA5FE}"/>
              </a:ext>
            </a:extLst>
          </p:cNvPr>
          <p:cNvSpPr>
            <a:spLocks noGrp="1"/>
          </p:cNvSpPr>
          <p:nvPr>
            <p:ph type="title"/>
          </p:nvPr>
        </p:nvSpPr>
        <p:spPr>
          <a:xfrm>
            <a:off x="587374" y="359273"/>
            <a:ext cx="8417889" cy="1621619"/>
          </a:xfrm>
        </p:spPr>
        <p:txBody>
          <a:bodyPr/>
          <a:lstStyle/>
          <a:p>
            <a:r>
              <a:rPr lang="da-DK" dirty="0"/>
              <a:t>Grundelementer i et </a:t>
            </a:r>
            <a:r>
              <a:rPr lang="da-DK" dirty="0" err="1"/>
              <a:t>C-program</a:t>
            </a:r>
            <a:endParaRPr lang="en-US" dirty="0"/>
          </a:p>
        </p:txBody>
      </p:sp>
      <p:sp>
        <p:nvSpPr>
          <p:cNvPr id="5" name="Pladsholder til tekst 4">
            <a:extLst>
              <a:ext uri="{FF2B5EF4-FFF2-40B4-BE49-F238E27FC236}">
                <a16:creationId xmlns:a16="http://schemas.microsoft.com/office/drawing/2014/main" id="{CF6329AA-B0FF-40CE-9B05-E21FABF05C79}"/>
              </a:ext>
            </a:extLst>
          </p:cNvPr>
          <p:cNvSpPr>
            <a:spLocks noGrp="1"/>
          </p:cNvSpPr>
          <p:nvPr>
            <p:ph type="body" sz="quarter" idx="12"/>
          </p:nvPr>
        </p:nvSpPr>
        <p:spPr/>
        <p:txBody>
          <a:bodyPr/>
          <a:lstStyle/>
          <a:p>
            <a:pPr marL="0" indent="0">
              <a:buNone/>
            </a:pPr>
            <a:r>
              <a:rPr lang="da-DK" dirty="0"/>
              <a:t>Et </a:t>
            </a:r>
            <a:r>
              <a:rPr lang="da-DK" dirty="0" err="1"/>
              <a:t>C-program</a:t>
            </a:r>
            <a:r>
              <a:rPr lang="da-DK" dirty="0"/>
              <a:t> består grundlæggende af følgende dele -</a:t>
            </a:r>
            <a:br>
              <a:rPr lang="da-DK" dirty="0"/>
            </a:br>
            <a:br>
              <a:rPr lang="da-DK" dirty="0"/>
            </a:br>
            <a:r>
              <a:rPr lang="da-DK" dirty="0" err="1"/>
              <a:t>Preprocessor</a:t>
            </a:r>
            <a:r>
              <a:rPr lang="da-DK" dirty="0"/>
              <a:t> Commands (#include …)</a:t>
            </a:r>
          </a:p>
          <a:p>
            <a:pPr marL="0" indent="0">
              <a:buNone/>
            </a:pPr>
            <a:r>
              <a:rPr lang="da-DK" dirty="0" err="1"/>
              <a:t>Functions</a:t>
            </a:r>
            <a:r>
              <a:rPr lang="da-DK" dirty="0"/>
              <a:t> (</a:t>
            </a:r>
            <a:r>
              <a:rPr lang="da-DK" dirty="0" err="1"/>
              <a:t>main</a:t>
            </a:r>
            <a:r>
              <a:rPr lang="da-DK" dirty="0"/>
              <a:t> + </a:t>
            </a:r>
            <a:r>
              <a:rPr lang="da-DK" dirty="0" err="1"/>
              <a:t>printf</a:t>
            </a:r>
            <a:r>
              <a:rPr lang="da-DK" dirty="0"/>
              <a:t>)</a:t>
            </a:r>
          </a:p>
          <a:p>
            <a:pPr marL="0" indent="0">
              <a:buNone/>
            </a:pPr>
            <a:r>
              <a:rPr lang="da-DK" dirty="0"/>
              <a:t>Variables (ingen i dette eksempel)</a:t>
            </a:r>
          </a:p>
          <a:p>
            <a:pPr marL="0" indent="0">
              <a:buNone/>
            </a:pPr>
            <a:r>
              <a:rPr lang="da-DK" dirty="0"/>
              <a:t>Statements &amp; Expressions (return 0;)</a:t>
            </a:r>
          </a:p>
          <a:p>
            <a:pPr marL="0" indent="0">
              <a:buNone/>
            </a:pPr>
            <a:r>
              <a:rPr lang="da-DK" dirty="0" err="1"/>
              <a:t>Comments</a:t>
            </a:r>
            <a:r>
              <a:rPr lang="da-DK" dirty="0"/>
              <a:t> (/* </a:t>
            </a:r>
            <a:r>
              <a:rPr lang="da-DK" dirty="0" err="1"/>
              <a:t>my</a:t>
            </a:r>
            <a:r>
              <a:rPr lang="da-DK" dirty="0"/>
              <a:t> </a:t>
            </a:r>
            <a:r>
              <a:rPr lang="da-DK" dirty="0" err="1"/>
              <a:t>first</a:t>
            </a:r>
            <a:r>
              <a:rPr lang="da-DK" dirty="0"/>
              <a:t> program in C */)</a:t>
            </a:r>
            <a:endParaRPr lang="en-US" dirty="0"/>
          </a:p>
        </p:txBody>
      </p:sp>
      <p:sp>
        <p:nvSpPr>
          <p:cNvPr id="2" name="TextBox 1">
            <a:extLst>
              <a:ext uri="{FF2B5EF4-FFF2-40B4-BE49-F238E27FC236}">
                <a16:creationId xmlns:a16="http://schemas.microsoft.com/office/drawing/2014/main" id="{B066CEAC-541C-47E0-3432-C2C100160616}"/>
              </a:ext>
            </a:extLst>
          </p:cNvPr>
          <p:cNvSpPr txBox="1"/>
          <p:nvPr/>
        </p:nvSpPr>
        <p:spPr>
          <a:xfrm>
            <a:off x="6587288" y="4141148"/>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4376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dirty="0"/>
              <a:t>Hvad er en </a:t>
            </a:r>
            <a:r>
              <a:rPr lang="da-DK" dirty="0" err="1"/>
              <a:t>token</a:t>
            </a:r>
            <a:r>
              <a:rPr lang="da-DK" dirty="0"/>
              <a:t>?</a:t>
            </a:r>
            <a:br>
              <a:rPr lang="da-DK" dirty="0"/>
            </a:br>
            <a:r>
              <a:rPr lang="da-DK" sz="2800"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extLst>
              <p:ext uri="{D42A27DB-BD31-4B8C-83A1-F6EECF244321}">
                <p14:modId xmlns:p14="http://schemas.microsoft.com/office/powerpoint/2010/main" val="281834610"/>
              </p:ext>
            </p:extLst>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ACFF567-1BAF-43C3-9855-87D3C1D2FA37}"/>
              </a:ext>
            </a:extLst>
          </p:cNvPr>
          <p:cNvSpPr>
            <a:spLocks noGrp="1"/>
          </p:cNvSpPr>
          <p:nvPr>
            <p:ph type="sldNum" sz="quarter" idx="4"/>
          </p:nvPr>
        </p:nvSpPr>
        <p:spPr/>
        <p:txBody>
          <a:bodyPr/>
          <a:lstStyle/>
          <a:p>
            <a:fld id="{D8D877B3-D348-4611-9BDB-C5374591D951}" type="slidenum">
              <a:rPr lang="en-US" smtClean="0"/>
              <a:pPr/>
              <a:t>15</a:t>
            </a:fld>
            <a:endParaRPr lang="en-US" dirty="0"/>
          </a:p>
        </p:txBody>
      </p:sp>
      <p:sp>
        <p:nvSpPr>
          <p:cNvPr id="4" name="Titel 3">
            <a:extLst>
              <a:ext uri="{FF2B5EF4-FFF2-40B4-BE49-F238E27FC236}">
                <a16:creationId xmlns:a16="http://schemas.microsoft.com/office/drawing/2014/main" id="{1C4C5BE1-D8AF-4C98-972D-B7582DBFEDA2}"/>
              </a:ext>
            </a:extLst>
          </p:cNvPr>
          <p:cNvSpPr>
            <a:spLocks noGrp="1"/>
          </p:cNvSpPr>
          <p:nvPr>
            <p:ph type="title"/>
          </p:nvPr>
        </p:nvSpPr>
        <p:spPr>
          <a:xfrm>
            <a:off x="587374" y="370290"/>
            <a:ext cx="10297139" cy="1474385"/>
          </a:xfrm>
        </p:spPr>
        <p:txBody>
          <a:bodyPr/>
          <a:lstStyle/>
          <a:p>
            <a:r>
              <a:rPr lang="da-DK" dirty="0"/>
              <a:t>Opgave - hello2</a:t>
            </a:r>
            <a:br>
              <a:rPr lang="da-DK" dirty="0"/>
            </a:br>
            <a:r>
              <a:rPr lang="da-DK" dirty="0"/>
              <a:t>C </a:t>
            </a:r>
            <a:r>
              <a:rPr lang="da-DK" dirty="0" err="1"/>
              <a:t>tokens</a:t>
            </a:r>
            <a:br>
              <a:rPr lang="da-DK" dirty="0"/>
            </a:br>
            <a:r>
              <a:rPr lang="da-DK" sz="2800" dirty="0"/>
              <a:t>Identificer alle </a:t>
            </a:r>
            <a:r>
              <a:rPr lang="da-DK" sz="2800" dirty="0" err="1"/>
              <a:t>tokens</a:t>
            </a:r>
            <a:r>
              <a:rPr lang="da-DK" sz="2800" dirty="0"/>
              <a:t> i følgende kode </a:t>
            </a:r>
            <a:endParaRPr lang="en-US" dirty="0"/>
          </a:p>
        </p:txBody>
      </p:sp>
      <p:sp>
        <p:nvSpPr>
          <p:cNvPr id="5" name="Text Placeholder 4">
            <a:extLst>
              <a:ext uri="{FF2B5EF4-FFF2-40B4-BE49-F238E27FC236}">
                <a16:creationId xmlns:a16="http://schemas.microsoft.com/office/drawing/2014/main" id="{5E7F6EEC-6794-6827-7101-1407BF092C1F}"/>
              </a:ext>
            </a:extLst>
          </p:cNvPr>
          <p:cNvSpPr>
            <a:spLocks noGrp="1"/>
          </p:cNvSpPr>
          <p:nvPr>
            <p:ph type="body" sz="quarter" idx="12"/>
          </p:nvPr>
        </p:nvSpPr>
        <p:spPr>
          <a:xfrm>
            <a:off x="587375" y="2065337"/>
            <a:ext cx="6855046" cy="3704284"/>
          </a:xfrm>
        </p:spPr>
        <p:txBody>
          <a:bodyPr>
            <a:normAutofit/>
          </a:bodyPr>
          <a:lstStyle/>
          <a:p>
            <a:pPr marL="0" indent="0">
              <a:buNone/>
            </a:pPr>
            <a:r>
              <a:rPr lang="da-DK" dirty="0"/>
              <a:t>Find alle </a:t>
            </a:r>
            <a:r>
              <a:rPr lang="da-DK" dirty="0" err="1"/>
              <a:t>tokens</a:t>
            </a:r>
            <a:r>
              <a:rPr lang="da-DK" dirty="0"/>
              <a:t> i </a:t>
            </a:r>
            <a:r>
              <a:rPr lang="da-DK" dirty="0" err="1"/>
              <a:t>Helloworld</a:t>
            </a:r>
            <a:r>
              <a:rPr lang="da-DK" dirty="0"/>
              <a:t> programmet her </a:t>
            </a:r>
            <a:r>
              <a:rPr lang="da-DK" u="sng" dirty="0">
                <a:hlinkClick r:id="rId2"/>
              </a:rPr>
              <a:t>AAU_ST1_Programmering_hello2 - C - </a:t>
            </a:r>
            <a:r>
              <a:rPr lang="da-DK" u="sng" dirty="0" err="1">
                <a:hlinkClick r:id="rId2"/>
              </a:rPr>
              <a:t>OneCompiler</a:t>
            </a:r>
            <a:r>
              <a:rPr lang="da-DK" dirty="0"/>
              <a:t>.</a:t>
            </a:r>
          </a:p>
          <a:p>
            <a:pPr marL="0" indent="0">
              <a:buNone/>
            </a:pPr>
            <a:r>
              <a:rPr lang="da-DK" b="1" dirty="0"/>
              <a:t>Fremgangsmåde</a:t>
            </a:r>
            <a:r>
              <a:rPr lang="da-DK" dirty="0"/>
              <a:t>: </a:t>
            </a:r>
          </a:p>
          <a:p>
            <a:pPr lvl="0"/>
            <a:r>
              <a:rPr lang="da-DK" dirty="0"/>
              <a:t>Åben linket: </a:t>
            </a:r>
            <a:r>
              <a:rPr lang="da-DK" u="sng" dirty="0">
                <a:hlinkClick r:id="rId2"/>
              </a:rPr>
              <a:t>AAU_ST1_Programmering_hello2 - C - </a:t>
            </a:r>
            <a:r>
              <a:rPr lang="da-DK" u="sng" dirty="0" err="1">
                <a:hlinkClick r:id="rId2"/>
              </a:rPr>
              <a:t>OneCompiler</a:t>
            </a:r>
            <a:endParaRPr lang="da-DK" dirty="0"/>
          </a:p>
          <a:p>
            <a:pPr lvl="0"/>
            <a:r>
              <a:rPr lang="da-DK" dirty="0"/>
              <a:t>Skriv en kommentar ud fra hver linje med tekst, og beskriv hvilke </a:t>
            </a:r>
            <a:r>
              <a:rPr lang="da-DK" dirty="0" err="1"/>
              <a:t>tokens</a:t>
            </a:r>
            <a:r>
              <a:rPr lang="da-DK" dirty="0"/>
              <a:t> hver linje indeholder.</a:t>
            </a:r>
          </a:p>
          <a:p>
            <a:pPr lvl="0"/>
            <a:r>
              <a:rPr lang="da-DK" dirty="0"/>
              <a:t>Gem dine rettelser af programmet som ST1_Programmring_hello2</a:t>
            </a:r>
          </a:p>
          <a:p>
            <a:pPr lvl="0"/>
            <a:r>
              <a:rPr lang="da-DK" dirty="0"/>
              <a:t>Kør programmet</a:t>
            </a:r>
          </a:p>
        </p:txBody>
      </p:sp>
      <p:sp>
        <p:nvSpPr>
          <p:cNvPr id="2" name="TextBox 1">
            <a:extLst>
              <a:ext uri="{FF2B5EF4-FFF2-40B4-BE49-F238E27FC236}">
                <a16:creationId xmlns:a16="http://schemas.microsoft.com/office/drawing/2014/main" id="{C4919C1D-17EA-C8CD-B170-938CFF60E107}"/>
              </a:ext>
            </a:extLst>
          </p:cNvPr>
          <p:cNvSpPr txBox="1"/>
          <p:nvPr/>
        </p:nvSpPr>
        <p:spPr>
          <a:xfrm>
            <a:off x="6896742" y="4438474"/>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11417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C51E1F1E-7350-4AEA-8D35-17B2A341895A}"/>
              </a:ext>
            </a:extLst>
          </p:cNvPr>
          <p:cNvSpPr>
            <a:spLocks noGrp="1"/>
          </p:cNvSpPr>
          <p:nvPr>
            <p:ph type="sldNum" sz="quarter" idx="10"/>
          </p:nvPr>
        </p:nvSpPr>
        <p:spPr/>
        <p:txBody>
          <a:bodyPr/>
          <a:lstStyle/>
          <a:p>
            <a:fld id="{D8D877B3-D348-4611-9BDB-C5374591D951}" type="slidenum">
              <a:rPr lang="en-US" smtClean="0"/>
              <a:pPr/>
              <a:t>16</a:t>
            </a:fld>
            <a:endParaRPr lang="en-US" dirty="0"/>
          </a:p>
        </p:txBody>
      </p:sp>
      <p:sp>
        <p:nvSpPr>
          <p:cNvPr id="4" name="Titel 3">
            <a:extLst>
              <a:ext uri="{FF2B5EF4-FFF2-40B4-BE49-F238E27FC236}">
                <a16:creationId xmlns:a16="http://schemas.microsoft.com/office/drawing/2014/main" id="{9FF877EC-3CC0-420F-A9BA-879D8D36C316}"/>
              </a:ext>
            </a:extLst>
          </p:cNvPr>
          <p:cNvSpPr>
            <a:spLocks noGrp="1"/>
          </p:cNvSpPr>
          <p:nvPr>
            <p:ph type="title"/>
          </p:nvPr>
        </p:nvSpPr>
        <p:spPr>
          <a:xfrm>
            <a:off x="587374" y="359273"/>
            <a:ext cx="5508626" cy="1621619"/>
          </a:xfrm>
        </p:spPr>
        <p:txBody>
          <a:bodyPr/>
          <a:lstStyle/>
          <a:p>
            <a:r>
              <a:rPr lang="en-US" sz="3600" noProof="0" dirty="0" err="1"/>
              <a:t>Hvad</a:t>
            </a:r>
            <a:r>
              <a:rPr lang="en-US" sz="3600" noProof="0" dirty="0"/>
              <a:t> er Keywords?</a:t>
            </a:r>
            <a:endParaRPr lang="en-US" dirty="0"/>
          </a:p>
        </p:txBody>
      </p:sp>
      <p:sp>
        <p:nvSpPr>
          <p:cNvPr id="5" name="Pladsholder til tekst 4">
            <a:extLst>
              <a:ext uri="{FF2B5EF4-FFF2-40B4-BE49-F238E27FC236}">
                <a16:creationId xmlns:a16="http://schemas.microsoft.com/office/drawing/2014/main" id="{4E9BBEAA-693E-425D-9469-5DF424827B90}"/>
              </a:ext>
            </a:extLst>
          </p:cNvPr>
          <p:cNvSpPr>
            <a:spLocks noGrp="1"/>
          </p:cNvSpPr>
          <p:nvPr>
            <p:ph type="body" sz="quarter" idx="12"/>
          </p:nvPr>
        </p:nvSpPr>
        <p:spPr/>
        <p:txBody>
          <a:bodyPr>
            <a:normAutofit/>
          </a:bodyPr>
          <a:lstStyle/>
          <a:p>
            <a:pPr marL="0" indent="0">
              <a:buNone/>
            </a:pPr>
            <a:r>
              <a:rPr lang="da-DK" dirty="0" err="1"/>
              <a:t>Keywords</a:t>
            </a:r>
            <a:r>
              <a:rPr lang="da-DK" dirty="0"/>
              <a:t> er foruddefinerede, reserverede ord, og har særlig betydning for compileren. </a:t>
            </a:r>
          </a:p>
          <a:p>
            <a:pPr marL="0" indent="0">
              <a:buNone/>
            </a:pPr>
            <a:r>
              <a:rPr lang="da-DK" dirty="0" err="1"/>
              <a:t>Keywords</a:t>
            </a:r>
            <a:r>
              <a:rPr lang="da-DK" dirty="0"/>
              <a:t> er en del af syntaksen, og de kan ikke bruges som en </a:t>
            </a:r>
            <a:r>
              <a:rPr lang="da-DK" dirty="0" err="1"/>
              <a:t>identifier</a:t>
            </a:r>
            <a:r>
              <a:rPr lang="da-DK" dirty="0"/>
              <a:t>. </a:t>
            </a:r>
          </a:p>
          <a:p>
            <a:pPr marL="0" indent="0">
              <a:buNone/>
            </a:pPr>
            <a:r>
              <a:rPr lang="da-DK" dirty="0"/>
              <a:t>For eksempel:</a:t>
            </a:r>
          </a:p>
          <a:p>
            <a:pPr marL="0" indent="0">
              <a:buNone/>
            </a:pPr>
            <a:endParaRPr lang="da-DK" dirty="0"/>
          </a:p>
          <a:p>
            <a:pPr marL="0" indent="0">
              <a:buNone/>
            </a:pPr>
            <a:r>
              <a:rPr lang="da-DK" b="1" dirty="0" err="1"/>
              <a:t>int</a:t>
            </a:r>
            <a:r>
              <a:rPr lang="da-DK" b="1" dirty="0"/>
              <a:t> </a:t>
            </a:r>
            <a:r>
              <a:rPr lang="da-DK" dirty="0" err="1"/>
              <a:t>money</a:t>
            </a:r>
            <a:r>
              <a:rPr lang="da-DK" b="1" dirty="0"/>
              <a:t>;</a:t>
            </a:r>
          </a:p>
          <a:p>
            <a:pPr marL="0" indent="0">
              <a:buNone/>
            </a:pPr>
            <a:endParaRPr lang="da-DK" dirty="0"/>
          </a:p>
          <a:p>
            <a:pPr marL="0" indent="0">
              <a:buNone/>
            </a:pPr>
            <a:r>
              <a:rPr lang="da-DK" dirty="0"/>
              <a:t>Her er </a:t>
            </a:r>
            <a:r>
              <a:rPr lang="da-DK" b="1" dirty="0" err="1"/>
              <a:t>int</a:t>
            </a:r>
            <a:r>
              <a:rPr lang="da-DK" dirty="0"/>
              <a:t> et </a:t>
            </a:r>
            <a:r>
              <a:rPr lang="da-DK" dirty="0" err="1"/>
              <a:t>Keyword</a:t>
            </a:r>
            <a:r>
              <a:rPr lang="da-DK" dirty="0"/>
              <a:t>, der angiver, at </a:t>
            </a:r>
            <a:r>
              <a:rPr lang="da-DK" dirty="0" err="1"/>
              <a:t>money</a:t>
            </a:r>
            <a:r>
              <a:rPr lang="da-DK" dirty="0"/>
              <a:t> er en variabel af typen </a:t>
            </a:r>
            <a:r>
              <a:rPr lang="da-DK" b="1" dirty="0" err="1"/>
              <a:t>int</a:t>
            </a:r>
            <a:r>
              <a:rPr lang="da-DK" dirty="0"/>
              <a:t> (heltal).</a:t>
            </a:r>
          </a:p>
        </p:txBody>
      </p:sp>
      <p:pic>
        <p:nvPicPr>
          <p:cNvPr id="7" name="Billede 6">
            <a:extLst>
              <a:ext uri="{FF2B5EF4-FFF2-40B4-BE49-F238E27FC236}">
                <a16:creationId xmlns:a16="http://schemas.microsoft.com/office/drawing/2014/main" id="{513EBFBF-4A5A-4F73-A2B7-DB0BC137859A}"/>
              </a:ext>
            </a:extLst>
          </p:cNvPr>
          <p:cNvPicPr>
            <a:picLocks noChangeAspect="1"/>
          </p:cNvPicPr>
          <p:nvPr/>
        </p:nvPicPr>
        <p:blipFill>
          <a:blip r:embed="rId2"/>
          <a:stretch>
            <a:fillRect/>
          </a:stretch>
        </p:blipFill>
        <p:spPr>
          <a:xfrm>
            <a:off x="5798211" y="1728288"/>
            <a:ext cx="5541676" cy="3619537"/>
          </a:xfrm>
          <a:prstGeom prst="rect">
            <a:avLst/>
          </a:prstGeom>
        </p:spPr>
      </p:pic>
    </p:spTree>
    <p:extLst>
      <p:ext uri="{BB962C8B-B14F-4D97-AF65-F5344CB8AC3E}">
        <p14:creationId xmlns:p14="http://schemas.microsoft.com/office/powerpoint/2010/main" val="94588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0D5B5-D3F1-4577-85A7-5CDF52FEF1AF}"/>
              </a:ext>
            </a:extLst>
          </p:cNvPr>
          <p:cNvSpPr>
            <a:spLocks noGrp="1"/>
          </p:cNvSpPr>
          <p:nvPr>
            <p:ph type="title"/>
          </p:nvPr>
        </p:nvSpPr>
        <p:spPr>
          <a:xfrm>
            <a:off x="587373" y="367628"/>
            <a:ext cx="6084593" cy="1621619"/>
          </a:xfrm>
        </p:spPr>
        <p:txBody>
          <a:bodyPr/>
          <a:lstStyle/>
          <a:p>
            <a:r>
              <a:rPr lang="en-US" sz="3600" noProof="0" dirty="0" err="1"/>
              <a:t>Hvad</a:t>
            </a:r>
            <a:r>
              <a:rPr lang="en-US" sz="3600" noProof="0" dirty="0"/>
              <a:t> er </a:t>
            </a:r>
            <a:r>
              <a:rPr lang="da-DK" sz="3600" noProof="0" dirty="0"/>
              <a:t>I</a:t>
            </a:r>
            <a:r>
              <a:rPr lang="da-DK" dirty="0" err="1"/>
              <a:t>dentifiers</a:t>
            </a:r>
            <a:r>
              <a:rPr lang="da-DK" dirty="0"/>
              <a:t>?</a:t>
            </a:r>
            <a:endParaRPr lang="en-US" dirty="0"/>
          </a:p>
        </p:txBody>
      </p:sp>
      <p:sp>
        <p:nvSpPr>
          <p:cNvPr id="9" name="Pladsholder til tekst 8">
            <a:extLst>
              <a:ext uri="{FF2B5EF4-FFF2-40B4-BE49-F238E27FC236}">
                <a16:creationId xmlns:a16="http://schemas.microsoft.com/office/drawing/2014/main" id="{A3B69788-E156-4C53-B51D-10A21B523F78}"/>
              </a:ext>
            </a:extLst>
          </p:cNvPr>
          <p:cNvSpPr>
            <a:spLocks noGrp="1"/>
          </p:cNvSpPr>
          <p:nvPr>
            <p:ph type="body" sz="quarter" idx="13"/>
          </p:nvPr>
        </p:nvSpPr>
        <p:spPr/>
        <p:txBody>
          <a:bodyPr>
            <a:normAutofit fontScale="92500" lnSpcReduction="20000"/>
          </a:bodyPr>
          <a:lstStyle/>
          <a:p>
            <a:pPr marL="0" indent="0">
              <a:buNone/>
            </a:pPr>
            <a:r>
              <a:rPr lang="da-DK" dirty="0" err="1"/>
              <a:t>Identifiers</a:t>
            </a:r>
            <a:r>
              <a:rPr lang="da-DK" dirty="0"/>
              <a:t> henviser til navne givet til enheder såsom variabler, funktioner, strukturer osv.</a:t>
            </a:r>
          </a:p>
          <a:p>
            <a:pPr marL="0" indent="0">
              <a:buNone/>
            </a:pPr>
            <a:endParaRPr lang="da-DK" dirty="0"/>
          </a:p>
          <a:p>
            <a:pPr marL="0" indent="0">
              <a:buNone/>
            </a:pPr>
            <a:r>
              <a:rPr lang="da-DK" dirty="0" err="1"/>
              <a:t>Identifiers</a:t>
            </a:r>
            <a:r>
              <a:rPr lang="da-DK" dirty="0"/>
              <a:t> skal være unikke. De er oprettet for at give et entydigt navn til en enhed til at identificere det under udførelsen af programmet. For eksempel:</a:t>
            </a:r>
          </a:p>
          <a:p>
            <a:pPr marL="0" indent="0">
              <a:buNone/>
            </a:pPr>
            <a:r>
              <a:rPr lang="da-DK" dirty="0" err="1"/>
              <a:t>int</a:t>
            </a:r>
            <a:r>
              <a:rPr lang="da-DK" dirty="0"/>
              <a:t> </a:t>
            </a:r>
            <a:r>
              <a:rPr lang="da-DK" b="1" dirty="0" err="1"/>
              <a:t>money</a:t>
            </a:r>
            <a:r>
              <a:rPr lang="da-DK" dirty="0"/>
              <a:t>;</a:t>
            </a:r>
            <a:br>
              <a:rPr lang="da-DK" dirty="0"/>
            </a:br>
            <a:r>
              <a:rPr lang="da-DK" dirty="0"/>
              <a:t>double </a:t>
            </a:r>
            <a:r>
              <a:rPr lang="da-DK" b="1" dirty="0" err="1"/>
              <a:t>accountBalance</a:t>
            </a:r>
            <a:r>
              <a:rPr lang="da-DK" dirty="0"/>
              <a:t>;</a:t>
            </a:r>
          </a:p>
          <a:p>
            <a:pPr marL="0" indent="0">
              <a:buNone/>
            </a:pPr>
            <a:endParaRPr lang="da-DK" dirty="0"/>
          </a:p>
          <a:p>
            <a:pPr marL="0" indent="0">
              <a:buNone/>
            </a:pPr>
            <a:r>
              <a:rPr lang="da-DK" dirty="0"/>
              <a:t>Her er </a:t>
            </a:r>
            <a:r>
              <a:rPr lang="da-DK" b="1" dirty="0" err="1"/>
              <a:t>money</a:t>
            </a:r>
            <a:r>
              <a:rPr lang="da-DK" dirty="0"/>
              <a:t> og </a:t>
            </a:r>
            <a:r>
              <a:rPr lang="da-DK" b="1" dirty="0" err="1"/>
              <a:t>accountBalance</a:t>
            </a:r>
            <a:r>
              <a:rPr lang="da-DK" dirty="0"/>
              <a:t> </a:t>
            </a:r>
            <a:r>
              <a:rPr lang="da-DK" dirty="0" err="1"/>
              <a:t>Identifiers</a:t>
            </a:r>
            <a:r>
              <a:rPr lang="da-DK" dirty="0"/>
              <a:t>.</a:t>
            </a:r>
          </a:p>
          <a:p>
            <a:pPr marL="0" indent="0">
              <a:buNone/>
            </a:pPr>
            <a:endParaRPr lang="da-DK" dirty="0"/>
          </a:p>
          <a:p>
            <a:pPr marL="0" indent="0">
              <a:buNone/>
            </a:pPr>
            <a:endParaRPr lang="en-US" dirty="0"/>
          </a:p>
          <a:p>
            <a:pPr marL="0" indent="0">
              <a:buNone/>
            </a:pPr>
            <a:endParaRPr lang="en-US" dirty="0"/>
          </a:p>
        </p:txBody>
      </p:sp>
      <p:sp>
        <p:nvSpPr>
          <p:cNvPr id="3" name="Pladsholder til slidenummer 2">
            <a:extLst>
              <a:ext uri="{FF2B5EF4-FFF2-40B4-BE49-F238E27FC236}">
                <a16:creationId xmlns:a16="http://schemas.microsoft.com/office/drawing/2014/main" id="{758FE972-643C-4F04-BC23-8AB91FD14BF0}"/>
              </a:ext>
            </a:extLst>
          </p:cNvPr>
          <p:cNvSpPr>
            <a:spLocks noGrp="1"/>
          </p:cNvSpPr>
          <p:nvPr>
            <p:ph type="sldNum" sz="quarter" idx="4"/>
          </p:nvPr>
        </p:nvSpPr>
        <p:spPr/>
        <p:txBody>
          <a:bodyPr/>
          <a:lstStyle/>
          <a:p>
            <a:fld id="{D8D877B3-D348-4611-9BDB-C5374591D951}" type="slidenum">
              <a:rPr lang="en-US" smtClean="0"/>
              <a:pPr/>
              <a:t>17</a:t>
            </a:fld>
            <a:endParaRPr lang="en-US" dirty="0"/>
          </a:p>
        </p:txBody>
      </p:sp>
      <p:pic>
        <p:nvPicPr>
          <p:cNvPr id="7" name="Billede 6">
            <a:extLst>
              <a:ext uri="{FF2B5EF4-FFF2-40B4-BE49-F238E27FC236}">
                <a16:creationId xmlns:a16="http://schemas.microsoft.com/office/drawing/2014/main" id="{7D49BFE1-D6DA-4524-8E3F-5122E8B248B3}"/>
              </a:ext>
            </a:extLst>
          </p:cNvPr>
          <p:cNvPicPr>
            <a:picLocks noChangeAspect="1"/>
          </p:cNvPicPr>
          <p:nvPr/>
        </p:nvPicPr>
        <p:blipFill>
          <a:blip r:embed="rId2"/>
          <a:stretch>
            <a:fillRect/>
          </a:stretch>
        </p:blipFill>
        <p:spPr>
          <a:xfrm>
            <a:off x="5474367" y="1167780"/>
            <a:ext cx="6379471" cy="4522439"/>
          </a:xfrm>
          <a:prstGeom prst="rect">
            <a:avLst/>
          </a:prstGeom>
        </p:spPr>
      </p:pic>
      <p:sp>
        <p:nvSpPr>
          <p:cNvPr id="14" name="Tekstfelt 13">
            <a:extLst>
              <a:ext uri="{FF2B5EF4-FFF2-40B4-BE49-F238E27FC236}">
                <a16:creationId xmlns:a16="http://schemas.microsoft.com/office/drawing/2014/main" id="{C147E3DC-DBE1-432E-8D93-C7F9E2A85713}"/>
              </a:ext>
            </a:extLst>
          </p:cNvPr>
          <p:cNvSpPr txBox="1"/>
          <p:nvPr/>
        </p:nvSpPr>
        <p:spPr>
          <a:xfrm>
            <a:off x="6813849" y="838029"/>
            <a:ext cx="3700505" cy="369332"/>
          </a:xfrm>
          <a:prstGeom prst="rect">
            <a:avLst/>
          </a:prstGeom>
          <a:noFill/>
        </p:spPr>
        <p:txBody>
          <a:bodyPr wrap="square">
            <a:spAutoFit/>
          </a:bodyPr>
          <a:lstStyle/>
          <a:p>
            <a:r>
              <a:rPr lang="da-DK" dirty="0"/>
              <a:t>Regler for </a:t>
            </a:r>
            <a:r>
              <a:rPr lang="da-DK" dirty="0" err="1"/>
              <a:t>identifiers</a:t>
            </a:r>
            <a:endParaRPr lang="en-US" dirty="0"/>
          </a:p>
        </p:txBody>
      </p:sp>
    </p:spTree>
    <p:extLst>
      <p:ext uri="{BB962C8B-B14F-4D97-AF65-F5344CB8AC3E}">
        <p14:creationId xmlns:p14="http://schemas.microsoft.com/office/powerpoint/2010/main" val="1392566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A5586E6-050A-4595-A6E5-AB3FD19C558D}"/>
              </a:ext>
            </a:extLst>
          </p:cNvPr>
          <p:cNvSpPr>
            <a:spLocks noGrp="1"/>
          </p:cNvSpPr>
          <p:nvPr>
            <p:ph type="sldNum" sz="quarter" idx="10"/>
          </p:nvPr>
        </p:nvSpPr>
        <p:spPr/>
        <p:txBody>
          <a:bodyPr/>
          <a:lstStyle/>
          <a:p>
            <a:fld id="{D8D877B3-D348-4611-9BDB-C5374591D951}" type="slidenum">
              <a:rPr lang="en-US" smtClean="0"/>
              <a:pPr/>
              <a:t>18</a:t>
            </a:fld>
            <a:endParaRPr lang="en-US" dirty="0"/>
          </a:p>
        </p:txBody>
      </p:sp>
      <p:sp>
        <p:nvSpPr>
          <p:cNvPr id="4" name="Titel 3">
            <a:extLst>
              <a:ext uri="{FF2B5EF4-FFF2-40B4-BE49-F238E27FC236}">
                <a16:creationId xmlns:a16="http://schemas.microsoft.com/office/drawing/2014/main" id="{7E16A9A5-F6D7-4D09-B516-AB2029F04D1A}"/>
              </a:ext>
            </a:extLst>
          </p:cNvPr>
          <p:cNvSpPr>
            <a:spLocks noGrp="1"/>
          </p:cNvSpPr>
          <p:nvPr>
            <p:ph type="title"/>
          </p:nvPr>
        </p:nvSpPr>
        <p:spPr>
          <a:xfrm>
            <a:off x="587374" y="359273"/>
            <a:ext cx="8122787" cy="1621619"/>
          </a:xfrm>
        </p:spPr>
        <p:txBody>
          <a:bodyPr/>
          <a:lstStyle/>
          <a:p>
            <a:r>
              <a:rPr lang="en-US" dirty="0" err="1"/>
              <a:t>Hvad</a:t>
            </a:r>
            <a:r>
              <a:rPr lang="en-US" dirty="0"/>
              <a:t> </a:t>
            </a:r>
            <a:r>
              <a:rPr lang="en-US" dirty="0" err="1"/>
              <a:t>er</a:t>
            </a:r>
            <a:r>
              <a:rPr lang="en-US" dirty="0"/>
              <a:t> et Character Set?</a:t>
            </a:r>
            <a:br>
              <a:rPr lang="en-US" dirty="0"/>
            </a:br>
            <a:endParaRPr lang="en-US" dirty="0"/>
          </a:p>
        </p:txBody>
      </p:sp>
      <p:sp>
        <p:nvSpPr>
          <p:cNvPr id="5" name="Pladsholder til tekst 4">
            <a:extLst>
              <a:ext uri="{FF2B5EF4-FFF2-40B4-BE49-F238E27FC236}">
                <a16:creationId xmlns:a16="http://schemas.microsoft.com/office/drawing/2014/main" id="{B9C954F6-7ED4-4C23-B490-058CC5DC06D4}"/>
              </a:ext>
            </a:extLst>
          </p:cNvPr>
          <p:cNvSpPr>
            <a:spLocks noGrp="1"/>
          </p:cNvSpPr>
          <p:nvPr>
            <p:ph type="body" sz="quarter" idx="12"/>
          </p:nvPr>
        </p:nvSpPr>
        <p:spPr>
          <a:xfrm>
            <a:off x="907749" y="1552942"/>
            <a:ext cx="4490445" cy="3752115"/>
          </a:xfrm>
        </p:spPr>
        <p:txBody>
          <a:bodyPr>
            <a:normAutofit fontScale="92500" lnSpcReduction="20000"/>
          </a:bodyPr>
          <a:lstStyle/>
          <a:p>
            <a:pPr marL="0" indent="0">
              <a:buNone/>
            </a:pPr>
            <a:r>
              <a:rPr lang="en-US" dirty="0"/>
              <a:t>We write our C code in a text editor and thus use a set of characters. </a:t>
            </a:r>
          </a:p>
          <a:p>
            <a:pPr marL="0" indent="0">
              <a:buNone/>
            </a:pPr>
            <a:r>
              <a:rPr lang="en-US" dirty="0"/>
              <a:t>Some of our keys on the keyboard in Denmark are not allowed, for example æ, ø and å. </a:t>
            </a:r>
          </a:p>
          <a:p>
            <a:pPr marL="0" indent="0">
              <a:buNone/>
            </a:pPr>
            <a:r>
              <a:rPr lang="en-US" dirty="0"/>
              <a:t>æ, ø and å can be used when writing comments to the code.</a:t>
            </a:r>
          </a:p>
          <a:p>
            <a:pPr marL="0" indent="0">
              <a:buNone/>
            </a:pPr>
            <a:r>
              <a:rPr lang="en-US" b="1" dirty="0"/>
              <a:t>Permitted grades in a C program are</a:t>
            </a:r>
            <a:r>
              <a:rPr lang="en-US" dirty="0"/>
              <a:t>:</a:t>
            </a:r>
          </a:p>
          <a:p>
            <a:pPr>
              <a:buFont typeface="Arial" panose="020B0604020202020204" pitchFamily="34" charset="0"/>
              <a:buChar char="•"/>
            </a:pPr>
            <a:r>
              <a:rPr lang="en-US" dirty="0"/>
              <a:t>Letters:	A-Z, a-z</a:t>
            </a:r>
          </a:p>
          <a:p>
            <a:pPr>
              <a:buFont typeface="Arial" panose="020B0604020202020204" pitchFamily="34" charset="0"/>
              <a:buChar char="•"/>
            </a:pPr>
            <a:r>
              <a:rPr lang="en-US" dirty="0"/>
              <a:t>Numbers:	0-9</a:t>
            </a:r>
          </a:p>
          <a:p>
            <a:pPr>
              <a:buFont typeface="Arial" panose="020B0604020202020204" pitchFamily="34" charset="0"/>
              <a:buChar char="•"/>
            </a:pPr>
            <a:r>
              <a:rPr lang="en-US" dirty="0"/>
              <a:t>Special characters:~ ! @ # $ % ^ &amp; * ( ) _ + { } [ ]</a:t>
            </a:r>
            <a:br>
              <a:rPr lang="en-US" dirty="0"/>
            </a:br>
            <a:r>
              <a:rPr lang="en-US" dirty="0"/>
              <a:t>		- &lt; &gt; , . / ? \ | : ; " ‘</a:t>
            </a:r>
          </a:p>
          <a:p>
            <a:pPr>
              <a:buFont typeface="Arial" panose="020B0604020202020204" pitchFamily="34" charset="0"/>
              <a:buChar char="•"/>
            </a:pPr>
            <a:r>
              <a:rPr lang="en-US" dirty="0"/>
              <a:t>White Spaces:	Horizontal tab</a:t>
            </a:r>
            <a:br>
              <a:rPr lang="en-US" dirty="0"/>
            </a:br>
            <a:r>
              <a:rPr lang="en-US" dirty="0"/>
              <a:t>		Carriage return</a:t>
            </a:r>
            <a:br>
              <a:rPr lang="en-US" dirty="0"/>
            </a:br>
            <a:r>
              <a:rPr lang="en-US" dirty="0"/>
              <a:t>		New line</a:t>
            </a:r>
            <a:br>
              <a:rPr lang="en-US" dirty="0"/>
            </a:br>
            <a:r>
              <a:rPr lang="en-US" dirty="0"/>
              <a:t>		Form feed</a:t>
            </a:r>
          </a:p>
          <a:p>
            <a:pPr marL="0" indent="0">
              <a:buNone/>
            </a:pPr>
            <a:endParaRPr lang="en-US" dirty="0"/>
          </a:p>
        </p:txBody>
      </p:sp>
      <p:pic>
        <p:nvPicPr>
          <p:cNvPr id="7" name="Billede 6">
            <a:extLst>
              <a:ext uri="{FF2B5EF4-FFF2-40B4-BE49-F238E27FC236}">
                <a16:creationId xmlns:a16="http://schemas.microsoft.com/office/drawing/2014/main" id="{238828D0-E709-4BC7-9306-2E7A4557ECF1}"/>
              </a:ext>
            </a:extLst>
          </p:cNvPr>
          <p:cNvPicPr>
            <a:picLocks noChangeAspect="1"/>
          </p:cNvPicPr>
          <p:nvPr/>
        </p:nvPicPr>
        <p:blipFill>
          <a:blip r:embed="rId2"/>
          <a:stretch>
            <a:fillRect/>
          </a:stretch>
        </p:blipFill>
        <p:spPr>
          <a:xfrm>
            <a:off x="5939261" y="1271293"/>
            <a:ext cx="5665364" cy="4315414"/>
          </a:xfrm>
          <a:prstGeom prst="rect">
            <a:avLst/>
          </a:prstGeom>
        </p:spPr>
      </p:pic>
    </p:spTree>
    <p:extLst>
      <p:ext uri="{BB962C8B-B14F-4D97-AF65-F5344CB8AC3E}">
        <p14:creationId xmlns:p14="http://schemas.microsoft.com/office/powerpoint/2010/main" val="222852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73EC-C258-6EF4-92E0-D51692EAEDB5}"/>
              </a:ext>
            </a:extLst>
          </p:cNvPr>
          <p:cNvSpPr>
            <a:spLocks noGrp="1"/>
          </p:cNvSpPr>
          <p:nvPr>
            <p:ph type="title"/>
          </p:nvPr>
        </p:nvSpPr>
        <p:spPr>
          <a:xfrm>
            <a:off x="587374" y="367628"/>
            <a:ext cx="6247265" cy="1621619"/>
          </a:xfrm>
        </p:spPr>
        <p:txBody>
          <a:bodyPr/>
          <a:lstStyle/>
          <a:p>
            <a:r>
              <a:rPr lang="en-US" dirty="0" err="1"/>
              <a:t>Navngivning</a:t>
            </a:r>
            <a:r>
              <a:rPr lang="en-US" dirty="0"/>
              <a:t> </a:t>
            </a:r>
            <a:r>
              <a:rPr lang="en-US" dirty="0" err="1"/>
              <a:t>af</a:t>
            </a:r>
            <a:r>
              <a:rPr lang="en-US" dirty="0"/>
              <a:t> </a:t>
            </a:r>
            <a:r>
              <a:rPr lang="en-US" dirty="0" err="1"/>
              <a:t>variabler</a:t>
            </a:r>
            <a:endParaRPr lang="en-DK" dirty="0"/>
          </a:p>
        </p:txBody>
      </p:sp>
      <p:sp>
        <p:nvSpPr>
          <p:cNvPr id="4" name="Text Placeholder 3">
            <a:extLst>
              <a:ext uri="{FF2B5EF4-FFF2-40B4-BE49-F238E27FC236}">
                <a16:creationId xmlns:a16="http://schemas.microsoft.com/office/drawing/2014/main" id="{C369A890-024F-2F4C-DA3C-984F9ADE186D}"/>
              </a:ext>
            </a:extLst>
          </p:cNvPr>
          <p:cNvSpPr>
            <a:spLocks noGrp="1"/>
          </p:cNvSpPr>
          <p:nvPr>
            <p:ph type="body" sz="quarter" idx="13"/>
          </p:nvPr>
        </p:nvSpPr>
        <p:spPr>
          <a:xfrm>
            <a:off x="587375" y="2262579"/>
            <a:ext cx="5174504" cy="3572737"/>
          </a:xfrm>
        </p:spPr>
        <p:txBody>
          <a:bodyPr>
            <a:normAutofit/>
          </a:bodyPr>
          <a:lstStyle/>
          <a:p>
            <a:pPr marL="0" indent="0">
              <a:buNone/>
            </a:pPr>
            <a:r>
              <a:rPr lang="da-DK" sz="1800" dirty="0">
                <a:hlinkClick r:id="rId2"/>
              </a:rPr>
              <a:t>https://www.geeksforgeeks.org/naming-convention-in-c/</a:t>
            </a:r>
            <a:endParaRPr lang="da-DK" sz="1800" dirty="0"/>
          </a:p>
          <a:p>
            <a:pPr marL="0" indent="0">
              <a:buNone/>
            </a:pPr>
            <a:r>
              <a:rPr lang="da-DK" sz="1800" dirty="0"/>
              <a:t>Der er mange navne konventioner</a:t>
            </a:r>
          </a:p>
          <a:p>
            <a:pPr marL="0" indent="0">
              <a:buNone/>
            </a:pPr>
            <a:r>
              <a:rPr lang="da-DK" sz="1800" dirty="0"/>
              <a:t>Variable navnet er den simpleste fejlfindings teknik</a:t>
            </a: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8CDF78-8E41-9179-91AB-7EAD239CE701}"/>
              </a:ext>
            </a:extLst>
          </p:cNvPr>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extBox 2">
            <a:extLst>
              <a:ext uri="{FF2B5EF4-FFF2-40B4-BE49-F238E27FC236}">
                <a16:creationId xmlns:a16="http://schemas.microsoft.com/office/drawing/2014/main" id="{8700EC7A-6618-EAA7-7C86-57817665085C}"/>
              </a:ext>
            </a:extLst>
          </p:cNvPr>
          <p:cNvSpPr txBox="1"/>
          <p:nvPr/>
        </p:nvSpPr>
        <p:spPr>
          <a:xfrm>
            <a:off x="587375" y="503521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graphicFrame>
        <p:nvGraphicFramePr>
          <p:cNvPr id="9" name="Table 8">
            <a:extLst>
              <a:ext uri="{FF2B5EF4-FFF2-40B4-BE49-F238E27FC236}">
                <a16:creationId xmlns:a16="http://schemas.microsoft.com/office/drawing/2014/main" id="{8869A9AE-44CB-F380-060B-5B6A4E82D6D1}"/>
              </a:ext>
            </a:extLst>
          </p:cNvPr>
          <p:cNvGraphicFramePr>
            <a:graphicFrameLocks noGrp="1"/>
          </p:cNvGraphicFramePr>
          <p:nvPr>
            <p:extLst>
              <p:ext uri="{D42A27DB-BD31-4B8C-83A1-F6EECF244321}">
                <p14:modId xmlns:p14="http://schemas.microsoft.com/office/powerpoint/2010/main" val="3446376480"/>
              </p:ext>
            </p:extLst>
          </p:nvPr>
        </p:nvGraphicFramePr>
        <p:xfrm>
          <a:off x="5761879" y="1259965"/>
          <a:ext cx="6058265" cy="3591560"/>
        </p:xfrm>
        <a:graphic>
          <a:graphicData uri="http://schemas.openxmlformats.org/drawingml/2006/table">
            <a:tbl>
              <a:tblPr firstRow="1" bandRow="1">
                <a:tableStyleId>{2D5ABB26-0587-4C30-8999-92F81FD0307C}</a:tableStyleId>
              </a:tblPr>
              <a:tblGrid>
                <a:gridCol w="1529937">
                  <a:extLst>
                    <a:ext uri="{9D8B030D-6E8A-4147-A177-3AD203B41FA5}">
                      <a16:colId xmlns:a16="http://schemas.microsoft.com/office/drawing/2014/main" val="4132166629"/>
                    </a:ext>
                  </a:extLst>
                </a:gridCol>
                <a:gridCol w="4528328">
                  <a:extLst>
                    <a:ext uri="{9D8B030D-6E8A-4147-A177-3AD203B41FA5}">
                      <a16:colId xmlns:a16="http://schemas.microsoft.com/office/drawing/2014/main" val="3154247812"/>
                    </a:ext>
                  </a:extLst>
                </a:gridCol>
              </a:tblGrid>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Trivial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i,n,c,etc</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(Only one letter. If one letter isn't clear, then make it a Local Variable)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032403"/>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Local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564551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Global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g_</a:t>
                      </a: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13204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Const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201100"/>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Pointer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p_ to the prefix. For global variables it would be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gp_var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local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const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0170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ModulePascalCase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(Module = full module name, or a 2-3 letter abbreviation, but still in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389678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 Member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05217"/>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Module</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_</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239350"/>
                  </a:ext>
                </a:extLst>
              </a:tr>
              <a:tr h="370840">
                <a:tc>
                  <a:txBody>
                    <a:bodyPr/>
                    <a:lstStyle/>
                    <a:p>
                      <a:pPr marL="0" lvl="0" indent="0">
                        <a:lnSpc>
                          <a:spcPct val="107000"/>
                        </a:lnSpc>
                        <a:buFont typeface="Symbol" panose="05050102010706020507" pitchFamily="18" charset="2"/>
                        <a:buNone/>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 Values: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2108171"/>
                  </a:ext>
                </a:extLst>
              </a:tr>
            </a:tbl>
          </a:graphicData>
        </a:graphic>
      </p:graphicFrame>
    </p:spTree>
    <p:extLst>
      <p:ext uri="{BB962C8B-B14F-4D97-AF65-F5344CB8AC3E}">
        <p14:creationId xmlns:p14="http://schemas.microsoft.com/office/powerpoint/2010/main" val="191585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24C8-DE4B-43FF-F763-881B91C98611}"/>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F904FE5D-6181-A8E6-F346-9EB9D5006DB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9807C202-CC62-3CCD-8C34-6C405E464B9D}"/>
              </a:ext>
            </a:extLst>
          </p:cNvPr>
          <p:cNvSpPr>
            <a:spLocks noGrp="1"/>
          </p:cNvSpPr>
          <p:nvPr>
            <p:ph type="body" sz="quarter" idx="13"/>
          </p:nvPr>
        </p:nvSpPr>
        <p:spPr/>
        <p:txBody>
          <a:bodyPr/>
          <a:lstStyle/>
          <a:p>
            <a:r>
              <a:rPr lang="en-GB" b="1" dirty="0">
                <a:solidFill>
                  <a:srgbClr val="000000"/>
                </a:solidFill>
                <a:effectLst/>
                <a:latin typeface="Helvetica Neue" panose="02000503000000020004" pitchFamily="2" charset="0"/>
              </a:rPr>
              <a:t>Martin Andersen &lt;</a:t>
            </a:r>
            <a:r>
              <a:rPr lang="en-GB" b="1" dirty="0" err="1">
                <a:solidFill>
                  <a:srgbClr val="000000"/>
                </a:solidFill>
                <a:effectLst/>
                <a:latin typeface="Helvetica Neue" panose="02000503000000020004" pitchFamily="2" charset="0"/>
              </a:rPr>
              <a:t>mvan@hst.aau.dk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Emil </a:t>
            </a:r>
            <a:r>
              <a:rPr lang="en-GB" b="1" dirty="0" err="1">
                <a:solidFill>
                  <a:srgbClr val="000000"/>
                </a:solidFill>
                <a:effectLst/>
                <a:latin typeface="Helvetica Neue" panose="02000503000000020004" pitchFamily="2" charset="0"/>
              </a:rPr>
              <a:t>Korsgaard</a:t>
            </a:r>
            <a:r>
              <a:rPr lang="en-GB" b="1" dirty="0">
                <a:solidFill>
                  <a:srgbClr val="000000"/>
                </a:solidFill>
                <a:effectLst/>
                <a:latin typeface="Helvetica Neue" panose="02000503000000020004" pitchFamily="2" charset="0"/>
              </a:rPr>
              <a:t> &lt;</a:t>
            </a:r>
            <a:r>
              <a:rPr lang="en-GB" b="1" dirty="0" err="1">
                <a:solidFill>
                  <a:srgbClr val="000000"/>
                </a:solidFill>
                <a:effectLst/>
                <a:latin typeface="Helvetica Neue" panose="02000503000000020004" pitchFamily="2" charset="0"/>
              </a:rPr>
              <a:t>emilk@hst.aau.dk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Asger Elmbo Knudsen &lt;asgerek@hst.aau.dk&gt;</a:t>
            </a:r>
            <a:endParaRPr lang="en-US" dirty="0"/>
          </a:p>
        </p:txBody>
      </p:sp>
      <p:sp>
        <p:nvSpPr>
          <p:cNvPr id="5" name="Slide Number Placeholder 4">
            <a:extLst>
              <a:ext uri="{FF2B5EF4-FFF2-40B4-BE49-F238E27FC236}">
                <a16:creationId xmlns:a16="http://schemas.microsoft.com/office/drawing/2014/main" id="{C17969FC-661B-3812-3DD4-74A2E4FC6FE1}"/>
              </a:ext>
            </a:extLst>
          </p:cNvPr>
          <p:cNvSpPr>
            <a:spLocks noGrp="1"/>
          </p:cNvSpPr>
          <p:nvPr>
            <p:ph type="sldNum" sz="quarter" idx="4"/>
          </p:nvPr>
        </p:nvSpPr>
        <p:spPr/>
        <p:txBody>
          <a:bodyPr/>
          <a:lstStyle/>
          <a:p>
            <a:fld id="{D8D877B3-D348-4611-9BDB-C5374591D951}" type="slidenum">
              <a:rPr lang="en-US" smtClean="0"/>
              <a:pPr/>
              <a:t>2</a:t>
            </a:fld>
            <a:endParaRPr lang="en-US" dirty="0"/>
          </a:p>
        </p:txBody>
      </p:sp>
    </p:spTree>
    <p:extLst>
      <p:ext uri="{BB962C8B-B14F-4D97-AF65-F5344CB8AC3E}">
        <p14:creationId xmlns:p14="http://schemas.microsoft.com/office/powerpoint/2010/main" val="86384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E869-6B07-3318-D48D-4E49182D21C3}"/>
              </a:ext>
            </a:extLst>
          </p:cNvPr>
          <p:cNvSpPr>
            <a:spLocks noGrp="1"/>
          </p:cNvSpPr>
          <p:nvPr>
            <p:ph type="title"/>
          </p:nvPr>
        </p:nvSpPr>
        <p:spPr/>
        <p:txBody>
          <a:bodyPr/>
          <a:lstStyle/>
          <a:p>
            <a:r>
              <a:rPr lang="en-US" dirty="0" err="1"/>
              <a:t>Kommentarer</a:t>
            </a:r>
            <a:endParaRPr lang="en-DK" dirty="0"/>
          </a:p>
        </p:txBody>
      </p:sp>
      <p:sp>
        <p:nvSpPr>
          <p:cNvPr id="4" name="Text Placeholder 3">
            <a:extLst>
              <a:ext uri="{FF2B5EF4-FFF2-40B4-BE49-F238E27FC236}">
                <a16:creationId xmlns:a16="http://schemas.microsoft.com/office/drawing/2014/main" id="{F688EFAF-8628-5FE1-1B89-F56F8847C87D}"/>
              </a:ext>
            </a:extLst>
          </p:cNvPr>
          <p:cNvSpPr>
            <a:spLocks noGrp="1"/>
          </p:cNvSpPr>
          <p:nvPr>
            <p:ph type="body" sz="quarter" idx="13"/>
          </p:nvPr>
        </p:nvSpPr>
        <p:spPr>
          <a:xfrm>
            <a:off x="587374" y="2262579"/>
            <a:ext cx="8176181" cy="3572737"/>
          </a:xfrm>
        </p:spPr>
        <p:txBody>
          <a:bodyPr>
            <a:normAutofit lnSpcReduction="10000"/>
          </a:bodyPr>
          <a:lstStyle/>
          <a:p>
            <a:r>
              <a:rPr lang="da-DK" dirty="0"/>
              <a:t>2 types of </a:t>
            </a:r>
            <a:r>
              <a:rPr lang="da-DK" dirty="0" err="1"/>
              <a:t>syntax</a:t>
            </a:r>
            <a:r>
              <a:rPr lang="da-DK" dirty="0"/>
              <a:t> </a:t>
            </a:r>
            <a:r>
              <a:rPr lang="da-DK" dirty="0" err="1"/>
              <a:t>defines</a:t>
            </a:r>
            <a:r>
              <a:rPr lang="da-DK" dirty="0"/>
              <a:t> </a:t>
            </a:r>
            <a:r>
              <a:rPr lang="da-DK" dirty="0" err="1"/>
              <a:t>comments</a:t>
            </a:r>
            <a:r>
              <a:rPr lang="da-DK" dirty="0"/>
              <a:t>.</a:t>
            </a:r>
          </a:p>
          <a:p>
            <a:pPr marL="0" indent="0">
              <a:buNone/>
            </a:pPr>
            <a:endParaRPr lang="da-DK" dirty="0"/>
          </a:p>
          <a:p>
            <a:pPr marL="0" indent="0">
              <a:buNone/>
            </a:pPr>
            <a:r>
              <a:rPr lang="da-DK" dirty="0" err="1"/>
              <a:t>int</a:t>
            </a:r>
            <a:r>
              <a:rPr lang="da-DK" dirty="0"/>
              <a:t> a = 1; </a:t>
            </a:r>
            <a:r>
              <a:rPr lang="da-DK" dirty="0">
                <a:solidFill>
                  <a:srgbClr val="00B050"/>
                </a:solidFill>
              </a:rPr>
              <a:t>// --- </a:t>
            </a:r>
            <a:r>
              <a:rPr lang="da-DK" dirty="0" err="1">
                <a:solidFill>
                  <a:srgbClr val="00B050"/>
                </a:solidFill>
              </a:rPr>
              <a:t>Only</a:t>
            </a:r>
            <a:r>
              <a:rPr lang="da-DK" dirty="0">
                <a:solidFill>
                  <a:srgbClr val="00B050"/>
                </a:solidFill>
              </a:rPr>
              <a:t> at the end of the line</a:t>
            </a:r>
          </a:p>
          <a:p>
            <a:pPr marL="0" indent="0">
              <a:buNone/>
            </a:pPr>
            <a:endParaRPr lang="da-DK" dirty="0">
              <a:solidFill>
                <a:srgbClr val="00B050"/>
              </a:solidFill>
            </a:endParaRPr>
          </a:p>
          <a:p>
            <a:pPr marL="0" indent="0">
              <a:buNone/>
            </a:pPr>
            <a:r>
              <a:rPr lang="da-DK" dirty="0">
                <a:solidFill>
                  <a:srgbClr val="00B050"/>
                </a:solidFill>
              </a:rPr>
              <a:t>/* This type of </a:t>
            </a:r>
            <a:r>
              <a:rPr lang="da-DK" dirty="0" err="1">
                <a:solidFill>
                  <a:srgbClr val="00B050"/>
                </a:solidFill>
              </a:rPr>
              <a:t>comment</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can</a:t>
            </a:r>
            <a:r>
              <a:rPr lang="da-DK" dirty="0">
                <a:solidFill>
                  <a:srgbClr val="00B050"/>
                </a:solidFill>
              </a:rPr>
              <a:t> span </a:t>
            </a:r>
          </a:p>
          <a:p>
            <a:pPr marL="0" indent="0">
              <a:buNone/>
            </a:pPr>
            <a:r>
              <a:rPr lang="da-DK" dirty="0">
                <a:solidFill>
                  <a:srgbClr val="00B050"/>
                </a:solidFill>
              </a:rPr>
              <a:t>* multiple lines, as the </a:t>
            </a:r>
            <a:r>
              <a:rPr lang="da-DK" dirty="0" err="1">
                <a:solidFill>
                  <a:srgbClr val="00B050"/>
                </a:solidFill>
              </a:rPr>
              <a:t>entire</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will</a:t>
            </a:r>
            <a:r>
              <a:rPr lang="da-DK" dirty="0">
                <a:solidFill>
                  <a:srgbClr val="00B050"/>
                </a:solidFill>
              </a:rPr>
              <a:t> </a:t>
            </a:r>
            <a:r>
              <a:rPr lang="da-DK" dirty="0" err="1">
                <a:solidFill>
                  <a:srgbClr val="00B050"/>
                </a:solidFill>
              </a:rPr>
              <a:t>be</a:t>
            </a:r>
            <a:r>
              <a:rPr lang="da-DK" dirty="0">
                <a:solidFill>
                  <a:srgbClr val="00B050"/>
                </a:solidFill>
              </a:rPr>
              <a:t> </a:t>
            </a:r>
          </a:p>
          <a:p>
            <a:pPr marL="0" indent="0">
              <a:buNone/>
            </a:pPr>
            <a:r>
              <a:rPr lang="da-DK" dirty="0">
                <a:solidFill>
                  <a:srgbClr val="00B050"/>
                </a:solidFill>
              </a:rPr>
              <a:t>* </a:t>
            </a:r>
            <a:r>
              <a:rPr lang="da-DK" dirty="0" err="1">
                <a:solidFill>
                  <a:srgbClr val="00B050"/>
                </a:solidFill>
              </a:rPr>
              <a:t>deleted</a:t>
            </a:r>
            <a:r>
              <a:rPr lang="da-DK" dirty="0">
                <a:solidFill>
                  <a:srgbClr val="00B050"/>
                </a:solidFill>
              </a:rPr>
              <a:t> by the compiler </a:t>
            </a:r>
            <a:r>
              <a:rPr lang="da-DK" dirty="0" err="1">
                <a:solidFill>
                  <a:srgbClr val="00B050"/>
                </a:solidFill>
              </a:rPr>
              <a:t>before</a:t>
            </a:r>
            <a:r>
              <a:rPr lang="da-DK" dirty="0">
                <a:solidFill>
                  <a:srgbClr val="00B050"/>
                </a:solidFill>
              </a:rPr>
              <a:t> the program is </a:t>
            </a:r>
            <a:r>
              <a:rPr lang="da-DK" dirty="0" err="1">
                <a:solidFill>
                  <a:srgbClr val="00B050"/>
                </a:solidFill>
              </a:rPr>
              <a:t>build</a:t>
            </a:r>
            <a:r>
              <a:rPr lang="da-DK" dirty="0">
                <a:solidFill>
                  <a:srgbClr val="00B050"/>
                </a:solidFill>
              </a:rPr>
              <a:t>.</a:t>
            </a:r>
          </a:p>
          <a:p>
            <a:pPr marL="0" indent="0">
              <a:buNone/>
            </a:pPr>
            <a:r>
              <a:rPr lang="da-DK" dirty="0">
                <a:solidFill>
                  <a:srgbClr val="00B050"/>
                </a:solidFill>
              </a:rPr>
              <a:t>*/</a:t>
            </a:r>
          </a:p>
          <a:p>
            <a:pPr marL="0" indent="0">
              <a:buNone/>
            </a:pPr>
            <a:r>
              <a:rPr lang="da-DK" dirty="0" err="1"/>
              <a:t>int</a:t>
            </a:r>
            <a:r>
              <a:rPr lang="da-DK" dirty="0"/>
              <a:t> </a:t>
            </a:r>
            <a:r>
              <a:rPr lang="da-DK" dirty="0">
                <a:solidFill>
                  <a:srgbClr val="00B050"/>
                </a:solidFill>
              </a:rPr>
              <a:t>/* </a:t>
            </a:r>
            <a:r>
              <a:rPr lang="da-DK" dirty="0" err="1">
                <a:solidFill>
                  <a:srgbClr val="00B050"/>
                </a:solidFill>
              </a:rPr>
              <a:t>comment</a:t>
            </a:r>
            <a:r>
              <a:rPr lang="da-DK" dirty="0">
                <a:solidFill>
                  <a:srgbClr val="00B050"/>
                </a:solidFill>
              </a:rPr>
              <a:t> </a:t>
            </a:r>
            <a:r>
              <a:rPr lang="da-DK" dirty="0" err="1">
                <a:solidFill>
                  <a:srgbClr val="00B050"/>
                </a:solidFill>
              </a:rPr>
              <a:t>here</a:t>
            </a:r>
            <a:r>
              <a:rPr lang="da-DK" dirty="0">
                <a:solidFill>
                  <a:srgbClr val="00B050"/>
                </a:solidFill>
              </a:rPr>
              <a:t> is </a:t>
            </a:r>
            <a:r>
              <a:rPr lang="da-DK" dirty="0" err="1">
                <a:solidFill>
                  <a:srgbClr val="00B050"/>
                </a:solidFill>
              </a:rPr>
              <a:t>allowed</a:t>
            </a:r>
            <a:r>
              <a:rPr lang="da-DK" dirty="0">
                <a:solidFill>
                  <a:srgbClr val="00B050"/>
                </a:solidFill>
              </a:rPr>
              <a:t> */ </a:t>
            </a:r>
            <a:r>
              <a:rPr lang="da-DK" dirty="0"/>
              <a:t>b = 1; </a:t>
            </a:r>
            <a:endParaRPr lang="da-DK" dirty="0">
              <a:solidFill>
                <a:srgbClr val="00B050"/>
              </a:solidFill>
            </a:endParaRPr>
          </a:p>
          <a:p>
            <a:pPr marL="0" indent="0">
              <a:buNone/>
            </a:pPr>
            <a:endParaRPr lang="en-DK" dirty="0">
              <a:solidFill>
                <a:srgbClr val="00B050"/>
              </a:solidFill>
            </a:endParaRPr>
          </a:p>
        </p:txBody>
      </p:sp>
      <p:sp>
        <p:nvSpPr>
          <p:cNvPr id="5" name="Slide Number Placeholder 4">
            <a:extLst>
              <a:ext uri="{FF2B5EF4-FFF2-40B4-BE49-F238E27FC236}">
                <a16:creationId xmlns:a16="http://schemas.microsoft.com/office/drawing/2014/main" id="{C1192F29-1174-A0E8-AEAB-12E31AF62281}"/>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Tree>
    <p:extLst>
      <p:ext uri="{BB962C8B-B14F-4D97-AF65-F5344CB8AC3E}">
        <p14:creationId xmlns:p14="http://schemas.microsoft.com/office/powerpoint/2010/main" val="184913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96CACB4-485E-46F5-9486-A0A06896ABD9}"/>
              </a:ext>
            </a:extLst>
          </p:cNvPr>
          <p:cNvSpPr>
            <a:spLocks noGrp="1"/>
          </p:cNvSpPr>
          <p:nvPr>
            <p:ph type="sldNum" sz="quarter" idx="10"/>
          </p:nvPr>
        </p:nvSpPr>
        <p:spPr/>
        <p:txBody>
          <a:bodyPr/>
          <a:lstStyle/>
          <a:p>
            <a:fld id="{D8D877B3-D348-4611-9BDB-C5374591D951}" type="slidenum">
              <a:rPr lang="en-US" smtClean="0"/>
              <a:pPr/>
              <a:t>21</a:t>
            </a:fld>
            <a:endParaRPr lang="en-US" dirty="0"/>
          </a:p>
        </p:txBody>
      </p:sp>
      <p:sp>
        <p:nvSpPr>
          <p:cNvPr id="4" name="Titel 3">
            <a:extLst>
              <a:ext uri="{FF2B5EF4-FFF2-40B4-BE49-F238E27FC236}">
                <a16:creationId xmlns:a16="http://schemas.microsoft.com/office/drawing/2014/main" id="{D07FCF55-1A1A-4188-B07E-5E7F677B43EE}"/>
              </a:ext>
            </a:extLst>
          </p:cNvPr>
          <p:cNvSpPr>
            <a:spLocks noGrp="1"/>
          </p:cNvSpPr>
          <p:nvPr>
            <p:ph type="title"/>
          </p:nvPr>
        </p:nvSpPr>
        <p:spPr>
          <a:xfrm>
            <a:off x="587373" y="359273"/>
            <a:ext cx="10347589" cy="1621619"/>
          </a:xfrm>
        </p:spPr>
        <p:txBody>
          <a:bodyPr/>
          <a:lstStyle/>
          <a:p>
            <a:r>
              <a:rPr lang="da-DK" dirty="0"/>
              <a:t>Opgave – Kommentarer</a:t>
            </a:r>
            <a:endParaRPr lang="en-US" dirty="0"/>
          </a:p>
        </p:txBody>
      </p:sp>
      <p:sp>
        <p:nvSpPr>
          <p:cNvPr id="5" name="TextBox 4">
            <a:extLst>
              <a:ext uri="{FF2B5EF4-FFF2-40B4-BE49-F238E27FC236}">
                <a16:creationId xmlns:a16="http://schemas.microsoft.com/office/drawing/2014/main" id="{C4F61F78-300B-4F94-EAE7-C7827FCCFCA1}"/>
              </a:ext>
            </a:extLst>
          </p:cNvPr>
          <p:cNvSpPr txBox="1"/>
          <p:nvPr/>
        </p:nvSpPr>
        <p:spPr>
          <a:xfrm>
            <a:off x="542923" y="1832735"/>
            <a:ext cx="9017164" cy="3570208"/>
          </a:xfrm>
          <a:prstGeom prst="rect">
            <a:avLst/>
          </a:prstGeom>
          <a:noFill/>
        </p:spPr>
        <p:txBody>
          <a:bodyPr wrap="square">
            <a:spAutoFit/>
          </a:bodyPr>
          <a:lstStyle/>
          <a:p>
            <a:r>
              <a:rPr lang="en-US" sz="1600" dirty="0" err="1">
                <a:latin typeface="Consolas" panose="020B0609020204030204" pitchFamily="49" charset="0"/>
              </a:rPr>
              <a:t>Ændre</a:t>
            </a:r>
            <a:r>
              <a:rPr lang="en-US" sz="1600" dirty="0">
                <a:latin typeface="Consolas" panose="020B0609020204030204" pitchFamily="49" charset="0"/>
              </a:rPr>
              <a:t> </a:t>
            </a:r>
            <a:r>
              <a:rPr lang="en-US" sz="1600" dirty="0" err="1">
                <a:latin typeface="Consolas" panose="020B0609020204030204" pitchFamily="49" charset="0"/>
              </a:rPr>
              <a:t>kildekoden</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da-DK" u="sng" dirty="0">
                <a:hlinkClick r:id="rId2"/>
              </a:rPr>
              <a:t>AAU_ST1_Programming_kommentarer - C - </a:t>
            </a:r>
            <a:r>
              <a:rPr lang="da-DK" u="sng" dirty="0" err="1">
                <a:hlinkClick r:id="rId2"/>
              </a:rPr>
              <a:t>OneCompiler</a:t>
            </a:r>
            <a:r>
              <a:rPr lang="en-US" dirty="0"/>
              <a:t> </a:t>
            </a:r>
            <a:r>
              <a:rPr lang="en-US" sz="1600" dirty="0">
                <a:latin typeface="Consolas" panose="020B0609020204030204" pitchFamily="49" charset="0"/>
              </a:rPr>
              <a:t>, </a:t>
            </a:r>
            <a:r>
              <a:rPr lang="en-US" sz="1600" dirty="0" err="1">
                <a:latin typeface="Consolas" panose="020B0609020204030204" pitchFamily="49" charset="0"/>
              </a:rPr>
              <a:t>således</a:t>
            </a:r>
            <a:r>
              <a:rPr lang="en-US" sz="1600" dirty="0">
                <a:latin typeface="Consolas" panose="020B0609020204030204" pitchFamily="49" charset="0"/>
              </a:rPr>
              <a:t> at der er </a:t>
            </a:r>
            <a:r>
              <a:rPr lang="en-US" sz="1600" dirty="0" err="1">
                <a:latin typeface="Consolas" panose="020B0609020204030204" pitchFamily="49" charset="0"/>
              </a:rPr>
              <a:t>beskrivende</a:t>
            </a:r>
            <a:r>
              <a:rPr lang="en-US" sz="1600" dirty="0">
                <a:latin typeface="Consolas" panose="020B0609020204030204" pitchFamily="49" charset="0"/>
              </a:rPr>
              <a:t> </a:t>
            </a:r>
            <a:r>
              <a:rPr lang="en-US" sz="1600" dirty="0" err="1">
                <a:latin typeface="Consolas" panose="020B0609020204030204" pitchFamily="49" charset="0"/>
              </a:rPr>
              <a:t>kommentarer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de </a:t>
            </a:r>
            <a:r>
              <a:rPr lang="en-US" sz="1600" dirty="0" err="1">
                <a:latin typeface="Consolas" panose="020B0609020204030204" pitchFamily="49" charset="0"/>
              </a:rPr>
              <a:t>individuelle</a:t>
            </a:r>
            <a:r>
              <a:rPr lang="en-US" sz="1600" dirty="0">
                <a:latin typeface="Consolas" panose="020B0609020204030204" pitchFamily="49" charset="0"/>
              </a:rPr>
              <a:t> ting I </a:t>
            </a:r>
            <a:r>
              <a:rPr lang="en-US" sz="1600" dirty="0" err="1">
                <a:latin typeface="Consolas" panose="020B0609020204030204" pitchFamily="49" charset="0"/>
              </a:rPr>
              <a:t>programmet</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1,3, og 4.</a:t>
            </a:r>
          </a:p>
          <a:p>
            <a:endParaRPr lang="en-US" sz="1600" dirty="0">
              <a:latin typeface="Consolas" panose="020B0609020204030204" pitchFamily="49" charset="0"/>
            </a:endParaRPr>
          </a:p>
          <a:p>
            <a:r>
              <a:rPr lang="en-US" sz="1600" b="1" dirty="0" err="1">
                <a:latin typeface="Consolas" panose="020B0609020204030204" pitchFamily="49" charset="0"/>
              </a:rPr>
              <a:t>Fremgangsmåde</a:t>
            </a:r>
            <a:r>
              <a:rPr lang="en-US" sz="1600" dirty="0">
                <a:latin typeface="Consolas" panose="020B0609020204030204" pitchFamily="49" charset="0"/>
              </a:rPr>
              <a:t>:</a:t>
            </a:r>
          </a:p>
          <a:p>
            <a:r>
              <a:rPr lang="en-US" sz="1600" dirty="0">
                <a:latin typeface="Consolas" panose="020B0609020204030204" pitchFamily="49" charset="0"/>
              </a:rPr>
              <a:t>1. </a:t>
            </a:r>
            <a:r>
              <a:rPr lang="en-US" sz="1600" dirty="0" err="1">
                <a:latin typeface="Consolas" panose="020B0609020204030204" pitchFamily="49" charset="0"/>
              </a:rPr>
              <a:t>Læs</a:t>
            </a:r>
            <a:r>
              <a:rPr lang="en-US" sz="1600" dirty="0">
                <a:latin typeface="Consolas" panose="020B0609020204030204" pitchFamily="49" charset="0"/>
              </a:rPr>
              <a:t> og </a:t>
            </a:r>
            <a:r>
              <a:rPr lang="en-US" sz="1600" dirty="0" err="1">
                <a:latin typeface="Consolas" panose="020B0609020204030204" pitchFamily="49" charset="0"/>
              </a:rPr>
              <a:t>forstå</a:t>
            </a:r>
            <a:r>
              <a:rPr lang="en-US" sz="1600" dirty="0">
                <a:latin typeface="Consolas" panose="020B0609020204030204" pitchFamily="49" charset="0"/>
              </a:rPr>
              <a:t> </a:t>
            </a:r>
            <a:r>
              <a:rPr lang="en-US" sz="1600" dirty="0" err="1">
                <a:latin typeface="Consolas" panose="020B0609020204030204" pitchFamily="49" charset="0"/>
              </a:rPr>
              <a:t>kildekode</a:t>
            </a:r>
            <a:endParaRPr lang="en-US" sz="1600" dirty="0">
              <a:latin typeface="Consolas" panose="020B0609020204030204" pitchFamily="49" charset="0"/>
            </a:endParaRPr>
          </a:p>
          <a:p>
            <a:r>
              <a:rPr lang="en-US" sz="1600" dirty="0">
                <a:latin typeface="Consolas" panose="020B0609020204030204" pitchFamily="49" charset="0"/>
              </a:rPr>
              <a:t>2. </a:t>
            </a:r>
            <a:r>
              <a:rPr lang="en-US" sz="1600" dirty="0" err="1">
                <a:latin typeface="Consolas" panose="020B0609020204030204" pitchFamily="49" charset="0"/>
              </a:rPr>
              <a:t>Skriv</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passende</a:t>
            </a:r>
            <a:r>
              <a:rPr lang="en-US" sz="1600" dirty="0">
                <a:latin typeface="Consolas" panose="020B0609020204030204" pitchFamily="49" charset="0"/>
              </a:rPr>
              <a:t> </a:t>
            </a:r>
            <a:r>
              <a:rPr lang="en-US" sz="1600" dirty="0" err="1">
                <a:latin typeface="Consolas" panose="020B0609020204030204" pitchFamily="49" charset="0"/>
              </a:rPr>
              <a:t>kommentar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elementerne</a:t>
            </a:r>
            <a:r>
              <a:rPr lang="en-US" sz="1600" dirty="0">
                <a:latin typeface="Consolas" panose="020B0609020204030204" pitchFamily="49" charset="0"/>
              </a:rPr>
              <a:t> i </a:t>
            </a:r>
            <a:r>
              <a:rPr lang="en-US" sz="1600" dirty="0" err="1">
                <a:latin typeface="Consolas" panose="020B0609020204030204" pitchFamily="49" charset="0"/>
              </a:rPr>
              <a:t>koden</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1, 3, 4)</a:t>
            </a:r>
          </a:p>
          <a:p>
            <a:r>
              <a:rPr lang="en-US" sz="1600" dirty="0">
                <a:latin typeface="Consolas" panose="020B0609020204030204" pitchFamily="49" charset="0"/>
              </a:rPr>
              <a:t>Q 1: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det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skriver</a:t>
            </a:r>
            <a:r>
              <a:rPr lang="en-US" sz="1600" dirty="0">
                <a:latin typeface="Consolas" panose="020B0609020204030204" pitchFamily="49" charset="0"/>
              </a:rPr>
              <a:t> include? </a:t>
            </a:r>
          </a:p>
          <a:p>
            <a:r>
              <a:rPr lang="en-US" sz="1600" dirty="0">
                <a:latin typeface="Consolas" panose="020B0609020204030204" pitchFamily="49" charset="0"/>
              </a:rPr>
              <a:t>Q 2: </a:t>
            </a:r>
            <a:r>
              <a:rPr lang="en-US" sz="1600" dirty="0" err="1">
                <a:latin typeface="Consolas" panose="020B0609020204030204" pitchFamily="49" charset="0"/>
              </a:rPr>
              <a:t>Hvilken</a:t>
            </a:r>
            <a:r>
              <a:rPr lang="en-US" sz="1600" dirty="0">
                <a:latin typeface="Consolas" panose="020B0609020204030204" pitchFamily="49" charset="0"/>
              </a:rPr>
              <a:t> type </a:t>
            </a:r>
            <a:r>
              <a:rPr lang="en-US" sz="1600" dirty="0" err="1">
                <a:latin typeface="Consolas" panose="020B0609020204030204" pitchFamily="49" charset="0"/>
              </a:rPr>
              <a:t>funktioner</a:t>
            </a:r>
            <a:r>
              <a:rPr lang="en-US" sz="1600" dirty="0">
                <a:latin typeface="Consolas" panose="020B0609020204030204" pitchFamily="49" charset="0"/>
              </a:rPr>
              <a:t> </a:t>
            </a:r>
            <a:r>
              <a:rPr lang="en-US" sz="1600" dirty="0" err="1">
                <a:latin typeface="Consolas" panose="020B0609020204030204" pitchFamily="49" charset="0"/>
              </a:rPr>
              <a:t>får</a:t>
            </a:r>
            <a:r>
              <a:rPr lang="en-US" sz="1600" dirty="0">
                <a:latin typeface="Consolas" panose="020B0609020204030204" pitchFamily="49" charset="0"/>
              </a:rPr>
              <a:t> man </a:t>
            </a:r>
            <a:r>
              <a:rPr lang="en-US" sz="1600" dirty="0" err="1">
                <a:latin typeface="Consolas" panose="020B0609020204030204" pitchFamily="49" charset="0"/>
              </a:rPr>
              <a:t>adgang</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inkluderer</a:t>
            </a:r>
            <a:r>
              <a:rPr lang="en-US" sz="1600" dirty="0">
                <a:latin typeface="Consolas" panose="020B0609020204030204" pitchFamily="49" charset="0"/>
              </a:rPr>
              <a:t> </a:t>
            </a:r>
            <a:r>
              <a:rPr lang="en-US" sz="1600" dirty="0" err="1">
                <a:latin typeface="Consolas" panose="020B0609020204030204" pitchFamily="49" charset="0"/>
              </a:rPr>
              <a:t>stdio.h</a:t>
            </a:r>
            <a:endParaRPr lang="en-US" sz="1600" dirty="0">
              <a:latin typeface="Consolas" panose="020B0609020204030204" pitchFamily="49" charset="0"/>
            </a:endParaRPr>
          </a:p>
          <a:p>
            <a:r>
              <a:rPr lang="en-US" sz="1600" dirty="0">
                <a:latin typeface="Consolas" panose="020B0609020204030204" pitchFamily="49" charset="0"/>
              </a:rPr>
              <a:t>Q 3: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%c? </a:t>
            </a:r>
          </a:p>
          <a:p>
            <a:r>
              <a:rPr lang="en-US" sz="1600" dirty="0">
                <a:latin typeface="Consolas" panose="020B0609020204030204" pitchFamily="49" charset="0"/>
              </a:rPr>
              <a:t>Q 4: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b="0" dirty="0">
                <a:solidFill>
                  <a:srgbClr val="859900"/>
                </a:solidFill>
                <a:effectLst/>
                <a:latin typeface="Consolas" panose="020B0609020204030204" pitchFamily="49" charset="0"/>
              </a:rPr>
              <a:t>return </a:t>
            </a:r>
            <a:r>
              <a:rPr lang="en-US" sz="1600" b="0" dirty="0">
                <a:effectLst/>
                <a:latin typeface="Consolas" panose="020B0609020204030204" pitchFamily="49" charset="0"/>
              </a:rPr>
              <a:t>token?</a:t>
            </a:r>
          </a:p>
          <a:p>
            <a:r>
              <a:rPr lang="en-US" sz="1600" dirty="0">
                <a:latin typeface="Consolas" panose="020B0609020204030204" pitchFamily="49" charset="0"/>
              </a:rPr>
              <a:t>3. Gem </a:t>
            </a:r>
            <a:r>
              <a:rPr lang="en-US" sz="1600" dirty="0" err="1">
                <a:latin typeface="Consolas" panose="020B0609020204030204" pitchFamily="49" charset="0"/>
              </a:rPr>
              <a:t>programmet</a:t>
            </a:r>
            <a:r>
              <a:rPr lang="en-US" sz="1600" dirty="0">
                <a:latin typeface="Consolas" panose="020B0609020204030204" pitchFamily="49" charset="0"/>
              </a:rPr>
              <a:t> </a:t>
            </a:r>
            <a:r>
              <a:rPr lang="en-US" sz="1600" dirty="0" err="1">
                <a:latin typeface="Consolas" panose="020B0609020204030204" pitchFamily="49" charset="0"/>
              </a:rPr>
              <a:t>som</a:t>
            </a:r>
            <a:r>
              <a:rPr lang="en-US" sz="1600" dirty="0">
                <a:latin typeface="Consolas" panose="020B0609020204030204" pitchFamily="49" charset="0"/>
              </a:rPr>
              <a:t> ST1_Programming_kommentarer</a:t>
            </a:r>
          </a:p>
          <a:p>
            <a:pPr marL="342900" indent="-342900">
              <a:buAutoNum type="arabicPeriod"/>
            </a:pPr>
            <a:endParaRPr lang="en-US" sz="1600" b="0" dirty="0">
              <a:effectLst/>
              <a:latin typeface="Consolas" panose="020B0609020204030204" pitchFamily="49" charset="0"/>
            </a:endParaRPr>
          </a:p>
          <a:p>
            <a:endParaRPr lang="en-US" sz="1600" b="0" dirty="0">
              <a:solidFill>
                <a:srgbClr val="8599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D1D52B7-A2B0-A328-BC9A-5272C982BA37}"/>
              </a:ext>
            </a:extLst>
          </p:cNvPr>
          <p:cNvSpPr txBox="1"/>
          <p:nvPr/>
        </p:nvSpPr>
        <p:spPr>
          <a:xfrm>
            <a:off x="840062" y="4877109"/>
            <a:ext cx="7085023" cy="2031325"/>
          </a:xfrm>
          <a:prstGeom prst="rect">
            <a:avLst/>
          </a:prstGeom>
          <a:no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a:t>
            </a:r>
            <a:r>
              <a:rPr lang="en-US" sz="1800" b="0" dirty="0" err="1">
                <a:solidFill>
                  <a:srgbClr val="2AA198"/>
                </a:solidFill>
                <a:effectLst/>
                <a:latin typeface="Consolas" panose="020B0609020204030204" pitchFamily="49" charset="0"/>
              </a:rPr>
              <a:t>Hvad</a:t>
            </a:r>
            <a:r>
              <a:rPr lang="en-US" sz="1800" b="0" dirty="0">
                <a:solidFill>
                  <a:srgbClr val="2AA198"/>
                </a:solidFill>
                <a:effectLst/>
                <a:latin typeface="Consolas" panose="020B0609020204030204" pitchFamily="49" charset="0"/>
              </a:rPr>
              <a:t> </a:t>
            </a:r>
            <a:r>
              <a:rPr lang="en-US" sz="1800" b="0" dirty="0" err="1">
                <a:solidFill>
                  <a:srgbClr val="2AA198"/>
                </a:solidFill>
                <a:effectLst/>
                <a:latin typeface="Consolas" panose="020B0609020204030204" pitchFamily="49" charset="0"/>
              </a:rPr>
              <a:t>kommer</a:t>
            </a:r>
            <a:r>
              <a:rPr lang="en-US" sz="1800" b="0" dirty="0">
                <a:solidFill>
                  <a:srgbClr val="2AA198"/>
                </a:solidFill>
                <a:effectLst/>
                <a:latin typeface="Consolas" panose="020B0609020204030204" pitchFamily="49" charset="0"/>
              </a:rPr>
              <a:t> der </a:t>
            </a:r>
            <a:r>
              <a:rPr lang="en-US" sz="1800" b="0" dirty="0" err="1">
                <a:solidFill>
                  <a:srgbClr val="2AA198"/>
                </a:solidFill>
                <a:effectLst/>
                <a:latin typeface="Consolas" panose="020B0609020204030204" pitchFamily="49" charset="0"/>
              </a:rPr>
              <a:t>til</a:t>
            </a:r>
            <a:r>
              <a:rPr lang="en-US" sz="1800" b="0" dirty="0">
                <a:solidFill>
                  <a:srgbClr val="2AA198"/>
                </a:solidFill>
                <a:effectLst/>
                <a:latin typeface="Consolas" panose="020B0609020204030204" pitchFamily="49" charset="0"/>
              </a:rPr>
              <a:t> at </a:t>
            </a:r>
            <a:r>
              <a:rPr lang="en-US" sz="1800" b="0" dirty="0" err="1">
                <a:solidFill>
                  <a:srgbClr val="2AA198"/>
                </a:solidFill>
                <a:effectLst/>
                <a:latin typeface="Consolas" panose="020B0609020204030204" pitchFamily="49" charset="0"/>
              </a:rPr>
              <a:t>st</a:t>
            </a:r>
            <a:r>
              <a:rPr lang="da-DK" dirty="0">
                <a:solidFill>
                  <a:srgbClr val="2AA198"/>
                </a:solidFill>
                <a:latin typeface="Consolas" panose="020B0609020204030204" pitchFamily="49" charset="0"/>
              </a:rPr>
              <a:t>å her: </a:t>
            </a:r>
            <a:r>
              <a:rPr lang="en-US" sz="1800" b="0" dirty="0">
                <a:solidFill>
                  <a:srgbClr val="CB4B16"/>
                </a:solidFill>
                <a:effectLst/>
                <a:latin typeface="Consolas" panose="020B0609020204030204" pitchFamily="49" charset="0"/>
              </a:rPr>
              <a:t>%</a:t>
            </a:r>
            <a:r>
              <a:rPr lang="en-US" b="0" dirty="0">
                <a:solidFill>
                  <a:srgbClr val="CB4B16"/>
                </a:solidFill>
                <a:effectLst/>
                <a:latin typeface="Consolas" panose="020B0609020204030204" pitchFamily="49" charset="0"/>
              </a:rPr>
              <a:t>c</a:t>
            </a:r>
            <a:r>
              <a:rPr lang="en-US" sz="1800" dirty="0">
                <a:solidFill>
                  <a:srgbClr val="CB4B16"/>
                </a:solidFill>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dirty="0">
                <a:solidFill>
                  <a:srgbClr val="D33682"/>
                </a:solidFill>
                <a:latin typeface="Consolas" panose="020B0609020204030204" pitchFamily="49" charset="0"/>
              </a:rPr>
              <a:t>65</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endParaRPr lang="en-US" dirty="0">
              <a:solidFill>
                <a:srgbClr val="657B83"/>
              </a:solidFill>
              <a:latin typeface="Consolas" panose="020B0609020204030204" pitchFamily="49" charset="0"/>
            </a:endParaRPr>
          </a:p>
          <a:p>
            <a:endParaRPr lang="en-US" sz="1800"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1826931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A739743-59B5-40F7-B118-11B4FCDFFB5D}"/>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4" name="Titel 3">
            <a:extLst>
              <a:ext uri="{FF2B5EF4-FFF2-40B4-BE49-F238E27FC236}">
                <a16:creationId xmlns:a16="http://schemas.microsoft.com/office/drawing/2014/main" id="{2CBE5C58-EEF2-4305-8B0C-FDD808B89BD0}"/>
              </a:ext>
            </a:extLst>
          </p:cNvPr>
          <p:cNvSpPr>
            <a:spLocks noGrp="1"/>
          </p:cNvSpPr>
          <p:nvPr>
            <p:ph type="title"/>
          </p:nvPr>
        </p:nvSpPr>
        <p:spPr>
          <a:xfrm>
            <a:off x="587374" y="359273"/>
            <a:ext cx="6347382" cy="1621619"/>
          </a:xfrm>
        </p:spPr>
        <p:txBody>
          <a:bodyPr/>
          <a:lstStyle/>
          <a:p>
            <a:r>
              <a:rPr lang="da-DK" dirty="0"/>
              <a:t>Hvordan udtaler man special-tegnene?</a:t>
            </a:r>
            <a:br>
              <a:rPr lang="da-DK" sz="1800" dirty="0"/>
            </a:br>
            <a:r>
              <a:rPr lang="da-DK" sz="1800" dirty="0"/>
              <a:t>(og hvorfor er det vigtigt)</a:t>
            </a:r>
            <a:r>
              <a:rPr lang="da-DK" dirty="0"/>
              <a:t> </a:t>
            </a:r>
            <a:endParaRPr lang="en-US" dirty="0"/>
          </a:p>
        </p:txBody>
      </p:sp>
      <p:sp>
        <p:nvSpPr>
          <p:cNvPr id="5" name="Pladsholder til tekst 4">
            <a:extLst>
              <a:ext uri="{FF2B5EF4-FFF2-40B4-BE49-F238E27FC236}">
                <a16:creationId xmlns:a16="http://schemas.microsoft.com/office/drawing/2014/main" id="{86B499A9-68B0-46BB-A74B-51B6D643F90D}"/>
              </a:ext>
            </a:extLst>
          </p:cNvPr>
          <p:cNvSpPr>
            <a:spLocks noGrp="1"/>
          </p:cNvSpPr>
          <p:nvPr>
            <p:ph type="body" sz="quarter" idx="12"/>
          </p:nvPr>
        </p:nvSpPr>
        <p:spPr>
          <a:xfrm>
            <a:off x="587375" y="2474752"/>
            <a:ext cx="6090262" cy="3420722"/>
          </a:xfrm>
        </p:spPr>
        <p:txBody>
          <a:bodyPr>
            <a:normAutofit fontScale="85000" lnSpcReduction="10000"/>
          </a:bodyPr>
          <a:lstStyle/>
          <a:p>
            <a:pPr marL="0" indent="0">
              <a:buNone/>
            </a:pPr>
            <a:r>
              <a:rPr lang="da-DK" dirty="0"/>
              <a:t>Lad os starte med hvorfor det er vigtigt:</a:t>
            </a:r>
          </a:p>
          <a:p>
            <a:endParaRPr lang="da-DK" dirty="0"/>
          </a:p>
          <a:p>
            <a:pPr marL="0" indent="0">
              <a:buNone/>
            </a:pPr>
            <a:r>
              <a:rPr lang="da-DK" dirty="0"/>
              <a:t>Hvordan </a:t>
            </a:r>
            <a:r>
              <a:rPr lang="da-DK" b="1" dirty="0"/>
              <a:t>udtaler</a:t>
            </a:r>
            <a:r>
              <a:rPr lang="da-DK" dirty="0"/>
              <a:t> man følgende sætninger:</a:t>
            </a:r>
          </a:p>
          <a:p>
            <a:pPr>
              <a:lnSpc>
                <a:spcPct val="150000"/>
              </a:lnSpc>
              <a:buFont typeface="Arial" panose="020B0604020202020204" pitchFamily="34" charset="0"/>
              <a:buChar char="•"/>
            </a:pPr>
            <a:r>
              <a:rPr lang="da-DK" dirty="0"/>
              <a:t>”En programmør har skrevet et program i C# og har anvendt en </a:t>
            </a:r>
            <a:r>
              <a:rPr lang="da-DK" dirty="0" err="1"/>
              <a:t>USB-stick</a:t>
            </a:r>
            <a:r>
              <a:rPr lang="da-DK" dirty="0"/>
              <a:t> til at gemme filen.”</a:t>
            </a:r>
          </a:p>
          <a:p>
            <a:pPr>
              <a:lnSpc>
                <a:spcPct val="150000"/>
              </a:lnSpc>
              <a:buFont typeface="Arial" panose="020B0604020202020204" pitchFamily="34" charset="0"/>
              <a:buChar char="•"/>
            </a:pPr>
            <a:r>
              <a:rPr lang="da-DK" dirty="0"/>
              <a:t>”Afslut din indtastning med #” (hørt i en telefonsvarer)</a:t>
            </a:r>
          </a:p>
          <a:p>
            <a:pPr>
              <a:lnSpc>
                <a:spcPct val="150000"/>
              </a:lnSpc>
              <a:buFont typeface="Arial" panose="020B0604020202020204" pitchFamily="34" charset="0"/>
              <a:buChar char="•"/>
            </a:pPr>
            <a:r>
              <a:rPr lang="da-DK" dirty="0"/>
              <a:t>”Den store #MeToo kampagne har taget hele verden med storm.”</a:t>
            </a:r>
          </a:p>
          <a:p>
            <a:pPr>
              <a:lnSpc>
                <a:spcPct val="150000"/>
              </a:lnSpc>
              <a:buFont typeface="Arial" panose="020B0604020202020204" pitchFamily="34" charset="0"/>
              <a:buChar char="•"/>
            </a:pPr>
            <a:r>
              <a:rPr lang="da-DK" dirty="0"/>
              <a:t>”En programmør skal kende symbolet # for at kunne inkluderer en header-fil i sit C program.”</a:t>
            </a:r>
          </a:p>
          <a:p>
            <a:pPr marL="0" indent="0">
              <a:buNone/>
            </a:pPr>
            <a:endParaRPr lang="en-US" dirty="0"/>
          </a:p>
        </p:txBody>
      </p:sp>
      <p:pic>
        <p:nvPicPr>
          <p:cNvPr id="7" name="Billede 6">
            <a:extLst>
              <a:ext uri="{FF2B5EF4-FFF2-40B4-BE49-F238E27FC236}">
                <a16:creationId xmlns:a16="http://schemas.microsoft.com/office/drawing/2014/main" id="{3AE9A3E9-DDB9-44A8-B1DE-F3724E4270FF}"/>
              </a:ext>
            </a:extLst>
          </p:cNvPr>
          <p:cNvPicPr>
            <a:picLocks noChangeAspect="1"/>
          </p:cNvPicPr>
          <p:nvPr/>
        </p:nvPicPr>
        <p:blipFill rotWithShape="1">
          <a:blip r:embed="rId2"/>
          <a:srcRect t="1" r="1437" b="359"/>
          <a:stretch/>
        </p:blipFill>
        <p:spPr>
          <a:xfrm>
            <a:off x="7032720" y="191991"/>
            <a:ext cx="4015580" cy="4059467"/>
          </a:xfrm>
          <a:prstGeom prst="rect">
            <a:avLst/>
          </a:prstGeom>
        </p:spPr>
      </p:pic>
      <p:sp>
        <p:nvSpPr>
          <p:cNvPr id="8" name="Tekstfelt 7">
            <a:extLst>
              <a:ext uri="{FF2B5EF4-FFF2-40B4-BE49-F238E27FC236}">
                <a16:creationId xmlns:a16="http://schemas.microsoft.com/office/drawing/2014/main" id="{F617337D-BF4F-45C8-B959-326C2948368C}"/>
              </a:ext>
            </a:extLst>
          </p:cNvPr>
          <p:cNvSpPr txBox="1"/>
          <p:nvPr/>
        </p:nvSpPr>
        <p:spPr>
          <a:xfrm>
            <a:off x="7655679" y="4605340"/>
            <a:ext cx="3577179" cy="1200329"/>
          </a:xfrm>
          <a:prstGeom prst="rect">
            <a:avLst/>
          </a:prstGeom>
          <a:noFill/>
        </p:spPr>
        <p:txBody>
          <a:bodyPr wrap="square">
            <a:spAutoFit/>
          </a:bodyPr>
          <a:lstStyle/>
          <a:p>
            <a:r>
              <a:rPr lang="da-DK" dirty="0"/>
              <a:t>C# = C </a:t>
            </a:r>
            <a:r>
              <a:rPr lang="da-DK" dirty="0" err="1"/>
              <a:t>sharp</a:t>
            </a:r>
            <a:endParaRPr lang="da-DK" dirty="0"/>
          </a:p>
          <a:p>
            <a:r>
              <a:rPr lang="da-DK" dirty="0"/>
              <a:t># = firkant</a:t>
            </a:r>
          </a:p>
          <a:p>
            <a:r>
              <a:rPr lang="en-US" dirty="0"/>
              <a:t>#MeToo = </a:t>
            </a:r>
            <a:r>
              <a:rPr lang="en-US" dirty="0" err="1"/>
              <a:t>HashTagMeToo</a:t>
            </a:r>
            <a:endParaRPr lang="en-US" dirty="0"/>
          </a:p>
          <a:p>
            <a:r>
              <a:rPr lang="en-US" dirty="0"/>
              <a:t># = pound sign (number sign)</a:t>
            </a:r>
          </a:p>
        </p:txBody>
      </p:sp>
      <p:sp>
        <p:nvSpPr>
          <p:cNvPr id="6" name="Rektangel 5">
            <a:extLst>
              <a:ext uri="{FF2B5EF4-FFF2-40B4-BE49-F238E27FC236}">
                <a16:creationId xmlns:a16="http://schemas.microsoft.com/office/drawing/2014/main" id="{9181D27C-13A1-4B50-83BD-2645C5C13C10}"/>
              </a:ext>
            </a:extLst>
          </p:cNvPr>
          <p:cNvSpPr/>
          <p:nvPr/>
        </p:nvSpPr>
        <p:spPr>
          <a:xfrm>
            <a:off x="7410660" y="4432588"/>
            <a:ext cx="3640821" cy="173652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a-DK" sz="14800" dirty="0"/>
              <a:t>?</a:t>
            </a:r>
            <a:endParaRPr lang="en-US" sz="14800" dirty="0"/>
          </a:p>
        </p:txBody>
      </p:sp>
    </p:spTree>
    <p:extLst>
      <p:ext uri="{BB962C8B-B14F-4D97-AF65-F5344CB8AC3E}">
        <p14:creationId xmlns:p14="http://schemas.microsoft.com/office/powerpoint/2010/main" val="41748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C0E9983-70CF-4378-8227-43432ED1CED7}"/>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4" name="Titel 3">
            <a:extLst>
              <a:ext uri="{FF2B5EF4-FFF2-40B4-BE49-F238E27FC236}">
                <a16:creationId xmlns:a16="http://schemas.microsoft.com/office/drawing/2014/main" id="{0306A4CA-06D4-4E62-B43A-51C6BF4ACBF1}"/>
              </a:ext>
            </a:extLst>
          </p:cNvPr>
          <p:cNvSpPr>
            <a:spLocks noGrp="1"/>
          </p:cNvSpPr>
          <p:nvPr>
            <p:ph type="title"/>
          </p:nvPr>
        </p:nvSpPr>
        <p:spPr>
          <a:xfrm>
            <a:off x="587374" y="359273"/>
            <a:ext cx="10578373" cy="1621619"/>
          </a:xfrm>
        </p:spPr>
        <p:txBody>
          <a:bodyPr/>
          <a:lstStyle/>
          <a:p>
            <a:r>
              <a:rPr lang="en-US" dirty="0"/>
              <a:t>Preprocessing directives</a:t>
            </a:r>
          </a:p>
        </p:txBody>
      </p:sp>
      <p:sp>
        <p:nvSpPr>
          <p:cNvPr id="5" name="Pladsholder til tekst 4">
            <a:extLst>
              <a:ext uri="{FF2B5EF4-FFF2-40B4-BE49-F238E27FC236}">
                <a16:creationId xmlns:a16="http://schemas.microsoft.com/office/drawing/2014/main" id="{ABB1693A-910D-4AFA-B9E3-1ED5A1527677}"/>
              </a:ext>
            </a:extLst>
          </p:cNvPr>
          <p:cNvSpPr>
            <a:spLocks noGrp="1"/>
          </p:cNvSpPr>
          <p:nvPr>
            <p:ph type="body" sz="quarter" idx="12"/>
          </p:nvPr>
        </p:nvSpPr>
        <p:spPr>
          <a:xfrm>
            <a:off x="587374" y="1304460"/>
            <a:ext cx="11215935" cy="3752115"/>
          </a:xfrm>
        </p:spPr>
        <p:txBody>
          <a:bodyPr/>
          <a:lstStyle/>
          <a:p>
            <a:pPr marL="0" indent="0">
              <a:buNone/>
            </a:pPr>
            <a:r>
              <a:rPr lang="en-US" dirty="0"/>
              <a:t>Preprocessing is not part of the compiler but is a separate step in the compilation process.</a:t>
            </a:r>
          </a:p>
          <a:p>
            <a:pPr marL="0" indent="0">
              <a:buNone/>
            </a:pPr>
            <a:r>
              <a:rPr lang="en-US" dirty="0"/>
              <a:t>C-preprocessing is a text replacement tool, and it asks the compiler to do the necessary preprocessing before the actual compilation.</a:t>
            </a:r>
          </a:p>
          <a:p>
            <a:pPr marL="0" indent="0">
              <a:buNone/>
            </a:pPr>
            <a:r>
              <a:rPr lang="en-US" dirty="0"/>
              <a:t>All preprocessor commands begin with a hash symbol (#). The following lists all the important preprocessor directives:</a:t>
            </a:r>
            <a:endParaRPr lang="da-DK" dirty="0"/>
          </a:p>
        </p:txBody>
      </p:sp>
      <p:sp>
        <p:nvSpPr>
          <p:cNvPr id="8" name="Tekstfelt 7">
            <a:extLst>
              <a:ext uri="{FF2B5EF4-FFF2-40B4-BE49-F238E27FC236}">
                <a16:creationId xmlns:a16="http://schemas.microsoft.com/office/drawing/2014/main" id="{F4110343-FB6F-4513-9C72-1FE43D47EC1D}"/>
              </a:ext>
            </a:extLst>
          </p:cNvPr>
          <p:cNvSpPr txBox="1"/>
          <p:nvPr/>
        </p:nvSpPr>
        <p:spPr>
          <a:xfrm>
            <a:off x="871224" y="2753451"/>
            <a:ext cx="10377180" cy="2123658"/>
          </a:xfrm>
          <a:prstGeom prst="rect">
            <a:avLst/>
          </a:prstGeom>
          <a:noFill/>
        </p:spPr>
        <p:txBody>
          <a:bodyPr wrap="square">
            <a:spAutoFit/>
          </a:bodyPr>
          <a:lstStyle/>
          <a:p>
            <a:r>
              <a:rPr lang="en-US" sz="1200" dirty="0"/>
              <a:t>1	#define		Substitutes a preprocessor macro.</a:t>
            </a:r>
          </a:p>
          <a:p>
            <a:r>
              <a:rPr lang="en-US" sz="1200" dirty="0"/>
              <a:t>2	#include		Inserts a particular header from another file.</a:t>
            </a:r>
          </a:p>
          <a:p>
            <a:r>
              <a:rPr lang="en-US" sz="1200" dirty="0"/>
              <a:t>3	#undef		Undefines a preprocessor macro.</a:t>
            </a:r>
          </a:p>
          <a:p>
            <a:r>
              <a:rPr lang="en-US" sz="1200" dirty="0"/>
              <a:t>4	#ifdef		Returns true if this macro is defined.</a:t>
            </a:r>
          </a:p>
          <a:p>
            <a:r>
              <a:rPr lang="en-US" sz="1200" dirty="0"/>
              <a:t>5	#ifndef		Returns true if this macro is not defined.</a:t>
            </a:r>
          </a:p>
          <a:p>
            <a:r>
              <a:rPr lang="en-US" sz="1200" dirty="0"/>
              <a:t>6	#if		Tests if a compile time condition is true.</a:t>
            </a:r>
          </a:p>
          <a:p>
            <a:r>
              <a:rPr lang="en-US" sz="1200" dirty="0"/>
              <a:t>7	#else		The alternative for #if.</a:t>
            </a:r>
          </a:p>
          <a:p>
            <a:r>
              <a:rPr lang="en-US" sz="1200" dirty="0"/>
              <a:t>8	#elif		#else and #if in one statement.</a:t>
            </a:r>
          </a:p>
          <a:p>
            <a:r>
              <a:rPr lang="en-US" sz="1200" dirty="0"/>
              <a:t>9	#endif		Ends preprocessor conditional.</a:t>
            </a:r>
          </a:p>
          <a:p>
            <a:r>
              <a:rPr lang="en-US" sz="1200" dirty="0"/>
              <a:t>10	#error		Prints error message on stderr.</a:t>
            </a:r>
          </a:p>
          <a:p>
            <a:r>
              <a:rPr lang="en-US" sz="1200" dirty="0"/>
              <a:t>11	#pragma		Issues special commands to the compiler, using a standardized method.</a:t>
            </a:r>
          </a:p>
        </p:txBody>
      </p:sp>
    </p:spTree>
    <p:extLst>
      <p:ext uri="{BB962C8B-B14F-4D97-AF65-F5344CB8AC3E}">
        <p14:creationId xmlns:p14="http://schemas.microsoft.com/office/powerpoint/2010/main" val="776101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D3EEB-C727-457D-9825-8B2BED9733B9}"/>
              </a:ext>
            </a:extLst>
          </p:cNvPr>
          <p:cNvSpPr>
            <a:spLocks noGrp="1"/>
          </p:cNvSpPr>
          <p:nvPr>
            <p:ph type="title"/>
          </p:nvPr>
        </p:nvSpPr>
        <p:spPr/>
        <p:txBody>
          <a:bodyPr/>
          <a:lstStyle/>
          <a:p>
            <a:r>
              <a:rPr lang="en-US" sz="3600" noProof="0" dirty="0" err="1"/>
              <a:t>Hvad</a:t>
            </a:r>
            <a:r>
              <a:rPr lang="en-US" sz="3600" noProof="0" dirty="0"/>
              <a:t> er </a:t>
            </a:r>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ADB5C39-3C17-4B8B-A5F4-B43A11BA48DA}"/>
              </a:ext>
            </a:extLst>
          </p:cNvPr>
          <p:cNvSpPr>
            <a:spLocks noGrp="1"/>
          </p:cNvSpPr>
          <p:nvPr>
            <p:ph type="sldNum" sz="quarter" idx="4"/>
          </p:nvPr>
        </p:nvSpPr>
        <p:spPr/>
        <p:txBody>
          <a:bodyPr/>
          <a:lstStyle/>
          <a:p>
            <a:fld id="{D8D877B3-D348-4611-9BDB-C5374591D951}" type="slidenum">
              <a:rPr lang="en-US" smtClean="0"/>
              <a:pPr/>
              <a:t>24</a:t>
            </a:fld>
            <a:endParaRPr lang="en-US" dirty="0"/>
          </a:p>
        </p:txBody>
      </p:sp>
      <p:pic>
        <p:nvPicPr>
          <p:cNvPr id="7" name="Billede 6">
            <a:extLst>
              <a:ext uri="{FF2B5EF4-FFF2-40B4-BE49-F238E27FC236}">
                <a16:creationId xmlns:a16="http://schemas.microsoft.com/office/drawing/2014/main" id="{B550C697-DD7D-4436-B7DC-31A6CCB18A4F}"/>
              </a:ext>
            </a:extLst>
          </p:cNvPr>
          <p:cNvPicPr>
            <a:picLocks noChangeAspect="1"/>
          </p:cNvPicPr>
          <p:nvPr/>
        </p:nvPicPr>
        <p:blipFill>
          <a:blip r:embed="rId2"/>
          <a:stretch>
            <a:fillRect/>
          </a:stretch>
        </p:blipFill>
        <p:spPr>
          <a:xfrm>
            <a:off x="6299422" y="1263116"/>
            <a:ext cx="5065002" cy="4684105"/>
          </a:xfrm>
          <a:prstGeom prst="rect">
            <a:avLst/>
          </a:prstGeom>
        </p:spPr>
      </p:pic>
      <p:pic>
        <p:nvPicPr>
          <p:cNvPr id="11" name="Billede 10">
            <a:extLst>
              <a:ext uri="{FF2B5EF4-FFF2-40B4-BE49-F238E27FC236}">
                <a16:creationId xmlns:a16="http://schemas.microsoft.com/office/drawing/2014/main" id="{15F90BC9-6CA7-4D88-9695-3C1C0943A2D9}"/>
              </a:ext>
            </a:extLst>
          </p:cNvPr>
          <p:cNvPicPr>
            <a:picLocks noChangeAspect="1"/>
          </p:cNvPicPr>
          <p:nvPr/>
        </p:nvPicPr>
        <p:blipFill>
          <a:blip r:embed="rId3"/>
          <a:stretch>
            <a:fillRect/>
          </a:stretch>
        </p:blipFill>
        <p:spPr>
          <a:xfrm>
            <a:off x="644827" y="1794512"/>
            <a:ext cx="5247753" cy="2643873"/>
          </a:xfrm>
          <a:prstGeom prst="rect">
            <a:avLst/>
          </a:prstGeom>
        </p:spPr>
      </p:pic>
      <p:sp>
        <p:nvSpPr>
          <p:cNvPr id="4" name="TextBox 3">
            <a:extLst>
              <a:ext uri="{FF2B5EF4-FFF2-40B4-BE49-F238E27FC236}">
                <a16:creationId xmlns:a16="http://schemas.microsoft.com/office/drawing/2014/main" id="{CE826CD2-8E2C-5E99-050D-024F1B3D321D}"/>
              </a:ext>
            </a:extLst>
          </p:cNvPr>
          <p:cNvSpPr txBox="1"/>
          <p:nvPr/>
        </p:nvSpPr>
        <p:spPr>
          <a:xfrm>
            <a:off x="732837" y="4482780"/>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75403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25</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a:t>Operatorer</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396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4ACB9-3322-7CAD-7CA3-499E084CC7C5}"/>
              </a:ext>
            </a:extLst>
          </p:cNvPr>
          <p:cNvSpPr>
            <a:spLocks noGrp="1"/>
          </p:cNvSpPr>
          <p:nvPr>
            <p:ph type="body" sz="quarter" idx="17"/>
          </p:nvPr>
        </p:nvSpPr>
        <p:spPr/>
        <p:txBody>
          <a:bodyPr/>
          <a:lstStyle/>
          <a:p>
            <a:r>
              <a:rPr lang="da-DK" dirty="0"/>
              <a:t>Tutorialspoint.com</a:t>
            </a:r>
          </a:p>
          <a:p>
            <a:r>
              <a:rPr lang="da-DK" dirty="0"/>
              <a:t>Onecompiler.com/c</a:t>
            </a:r>
            <a:endParaRPr lang="en-DK" dirty="0"/>
          </a:p>
        </p:txBody>
      </p:sp>
      <p:sp>
        <p:nvSpPr>
          <p:cNvPr id="3" name="Slide Number Placeholder 2">
            <a:extLst>
              <a:ext uri="{FF2B5EF4-FFF2-40B4-BE49-F238E27FC236}">
                <a16:creationId xmlns:a16="http://schemas.microsoft.com/office/drawing/2014/main" id="{2C105192-86BC-7ECD-75B1-2015504033BC}"/>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le 3">
            <a:extLst>
              <a:ext uri="{FF2B5EF4-FFF2-40B4-BE49-F238E27FC236}">
                <a16:creationId xmlns:a16="http://schemas.microsoft.com/office/drawing/2014/main" id="{898EFCFD-7A22-BF97-4D0E-6924F4F0D18F}"/>
              </a:ext>
            </a:extLst>
          </p:cNvPr>
          <p:cNvSpPr>
            <a:spLocks noGrp="1"/>
          </p:cNvSpPr>
          <p:nvPr>
            <p:ph type="title"/>
          </p:nvPr>
        </p:nvSpPr>
        <p:spPr/>
        <p:txBody>
          <a:bodyPr/>
          <a:lstStyle/>
          <a:p>
            <a:r>
              <a:rPr lang="da-DK" dirty="0"/>
              <a:t>Opgaver</a:t>
            </a:r>
            <a:endParaRPr lang="en-DK" dirty="0"/>
          </a:p>
        </p:txBody>
      </p:sp>
    </p:spTree>
    <p:extLst>
      <p:ext uri="{BB962C8B-B14F-4D97-AF65-F5344CB8AC3E}">
        <p14:creationId xmlns:p14="http://schemas.microsoft.com/office/powerpoint/2010/main" val="2665179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BE9A54-A255-E763-7927-DC708177CFA4}"/>
              </a:ext>
            </a:extLst>
          </p:cNvPr>
          <p:cNvSpPr>
            <a:spLocks noGrp="1"/>
          </p:cNvSpPr>
          <p:nvPr>
            <p:ph type="sldNum" sz="quarter" idx="4"/>
          </p:nvPr>
        </p:nvSpPr>
        <p:spPr/>
        <p:txBody>
          <a:bodyPr/>
          <a:lstStyle/>
          <a:p>
            <a:fld id="{D8D877B3-D348-4611-9BDB-C5374591D951}" type="slidenum">
              <a:rPr lang="en-US" smtClean="0"/>
              <a:pPr/>
              <a:t>27</a:t>
            </a:fld>
            <a:endParaRPr lang="en-US" dirty="0"/>
          </a:p>
        </p:txBody>
      </p:sp>
      <p:sp>
        <p:nvSpPr>
          <p:cNvPr id="2" name="Title 1">
            <a:extLst>
              <a:ext uri="{FF2B5EF4-FFF2-40B4-BE49-F238E27FC236}">
                <a16:creationId xmlns:a16="http://schemas.microsoft.com/office/drawing/2014/main" id="{5E5208EB-5107-71AF-AE67-698EE5F8775E}"/>
              </a:ext>
            </a:extLst>
          </p:cNvPr>
          <p:cNvSpPr>
            <a:spLocks noGrp="1"/>
          </p:cNvSpPr>
          <p:nvPr>
            <p:ph type="title"/>
          </p:nvPr>
        </p:nvSpPr>
        <p:spPr>
          <a:xfrm>
            <a:off x="587374" y="370290"/>
            <a:ext cx="6407786" cy="1474385"/>
          </a:xfrm>
        </p:spPr>
        <p:txBody>
          <a:bodyPr/>
          <a:lstStyle/>
          <a:p>
            <a:r>
              <a:rPr lang="en-US" dirty="0" err="1"/>
              <a:t>Opgave</a:t>
            </a:r>
            <a:r>
              <a:rPr lang="en-US" dirty="0"/>
              <a:t>: </a:t>
            </a:r>
            <a:r>
              <a:rPr lang="en-US" dirty="0" err="1"/>
              <a:t>operatorer</a:t>
            </a:r>
            <a:br>
              <a:rPr lang="en-US" dirty="0"/>
            </a:br>
            <a:endParaRPr lang="en-DK" dirty="0"/>
          </a:p>
        </p:txBody>
      </p:sp>
      <p:sp>
        <p:nvSpPr>
          <p:cNvPr id="4" name="Text Placeholder 3">
            <a:extLst>
              <a:ext uri="{FF2B5EF4-FFF2-40B4-BE49-F238E27FC236}">
                <a16:creationId xmlns:a16="http://schemas.microsoft.com/office/drawing/2014/main" id="{882AF318-DDBD-CFE1-7914-EF868A3D8DF7}"/>
              </a:ext>
            </a:extLst>
          </p:cNvPr>
          <p:cNvSpPr>
            <a:spLocks noGrp="1"/>
          </p:cNvSpPr>
          <p:nvPr>
            <p:ph type="body" sz="quarter" idx="12"/>
          </p:nvPr>
        </p:nvSpPr>
        <p:spPr>
          <a:xfrm>
            <a:off x="263525" y="1951037"/>
            <a:ext cx="10620094" cy="3704284"/>
          </a:xfrm>
        </p:spPr>
        <p:txBody>
          <a:bodyPr>
            <a:normAutofit fontScale="55000" lnSpcReduction="20000"/>
          </a:bodyPr>
          <a:lstStyle/>
          <a:p>
            <a:pPr marL="0" indent="0">
              <a:buNone/>
            </a:pPr>
            <a:r>
              <a:rPr lang="da-DK" dirty="0"/>
              <a:t>Skriv kildekoden til et program, som indeholder 3 variable </a:t>
            </a:r>
            <a:r>
              <a:rPr lang="da-DK" dirty="0" err="1"/>
              <a:t>int</a:t>
            </a:r>
            <a:r>
              <a:rPr lang="da-DK" dirty="0"/>
              <a:t> a=513,b=10, c; Programmet skal indeholde brug af =,+,*,%,&lt;,&gt;=,==, og ?:, som minimum. Tag udgangspunkt i </a:t>
            </a:r>
            <a:r>
              <a:rPr lang="da-DK" u="sng" dirty="0">
                <a:hlinkClick r:id="rId2"/>
              </a:rPr>
              <a:t>AAU_ST1_Programmring_operatorer1 - C - </a:t>
            </a:r>
            <a:r>
              <a:rPr lang="da-DK" u="sng" dirty="0" err="1">
                <a:hlinkClick r:id="rId2"/>
              </a:rPr>
              <a:t>OneCompiler</a:t>
            </a:r>
            <a:endParaRPr lang="da-DK" dirty="0"/>
          </a:p>
          <a:p>
            <a:pPr marL="0" indent="0">
              <a:buNone/>
            </a:pPr>
            <a:r>
              <a:rPr lang="en-US" b="1" dirty="0" err="1"/>
              <a:t>Fremgangsmåde</a:t>
            </a:r>
            <a:r>
              <a:rPr lang="en-US" b="1" dirty="0"/>
              <a:t>:</a:t>
            </a:r>
            <a:endParaRPr lang="da-DK" dirty="0"/>
          </a:p>
          <a:p>
            <a:pPr lvl="0"/>
            <a:r>
              <a:rPr lang="da-DK" dirty="0"/>
              <a:t>Giv et eksempel på hvordan man tager summen af 2 variabler, a og b, og gemmer det i variablen c.</a:t>
            </a:r>
          </a:p>
          <a:p>
            <a:pPr lvl="0"/>
            <a:r>
              <a:rPr lang="da-DK" dirty="0"/>
              <a:t>Giv et eksempel på hvordan man dividerer a med b og gemmer i c. Hvad er værdien af c, og er det korrekt?</a:t>
            </a:r>
          </a:p>
          <a:p>
            <a:pPr lvl="0"/>
            <a:r>
              <a:rPr lang="da-DK" dirty="0"/>
              <a:t>Find ud af hvad alle disse operatorer gør, og se om du kan finde ud af hvad det rent faktisk betyder. Skriv en kommentar til hver af dem, som forklarer hvad de gør</a:t>
            </a:r>
          </a:p>
          <a:p>
            <a:pPr lvl="2"/>
            <a:r>
              <a:rPr lang="da-DK" dirty="0"/>
              <a:t>=</a:t>
            </a:r>
          </a:p>
          <a:p>
            <a:pPr lvl="2"/>
            <a:r>
              <a:rPr lang="da-DK" dirty="0" err="1"/>
              <a:t>a+b</a:t>
            </a:r>
            <a:r>
              <a:rPr lang="da-DK" dirty="0"/>
              <a:t>, </a:t>
            </a:r>
            <a:r>
              <a:rPr lang="da-DK" dirty="0" err="1"/>
              <a:t>a-b</a:t>
            </a:r>
            <a:endParaRPr lang="da-DK" dirty="0"/>
          </a:p>
          <a:p>
            <a:pPr lvl="2"/>
            <a:r>
              <a:rPr lang="da-DK" dirty="0"/>
              <a:t>a*b, a/b</a:t>
            </a:r>
          </a:p>
          <a:p>
            <a:pPr lvl="2"/>
            <a:r>
              <a:rPr lang="da-DK" dirty="0" err="1"/>
              <a:t>a%b</a:t>
            </a:r>
            <a:endParaRPr lang="da-DK" dirty="0"/>
          </a:p>
          <a:p>
            <a:pPr lvl="2"/>
            <a:r>
              <a:rPr lang="da-DK" dirty="0"/>
              <a:t>a&lt;b, a&gt;b, a!=b, a==b</a:t>
            </a:r>
          </a:p>
          <a:p>
            <a:pPr lvl="2"/>
            <a:r>
              <a:rPr lang="da-DK" dirty="0"/>
              <a:t>c = a&lt;b ? 15: 50</a:t>
            </a:r>
          </a:p>
          <a:p>
            <a:pPr lvl="2"/>
            <a:r>
              <a:rPr lang="da-DK" dirty="0"/>
              <a:t>Eksempel: c = a + b;</a:t>
            </a:r>
          </a:p>
          <a:p>
            <a:pPr lvl="1"/>
            <a:r>
              <a:rPr lang="da-DK" dirty="0"/>
              <a:t>Hint: Læs omkring operatorer i C</a:t>
            </a:r>
          </a:p>
          <a:p>
            <a:pPr lvl="1"/>
            <a:r>
              <a:rPr lang="da-DK" dirty="0"/>
              <a:t>Hint: Hvilken header/</a:t>
            </a:r>
            <a:r>
              <a:rPr lang="da-DK" dirty="0" err="1"/>
              <a:t>library</a:t>
            </a:r>
            <a:r>
              <a:rPr lang="da-DK" dirty="0"/>
              <a:t> skal man </a:t>
            </a:r>
            <a:r>
              <a:rPr lang="da-DK" dirty="0" err="1"/>
              <a:t>include</a:t>
            </a:r>
            <a:r>
              <a:rPr lang="da-DK" dirty="0"/>
              <a:t> for at kunne printe til terminalen</a:t>
            </a:r>
          </a:p>
          <a:p>
            <a:pPr lvl="0"/>
            <a:r>
              <a:rPr lang="da-DK" dirty="0"/>
              <a:t>Kør programmet</a:t>
            </a:r>
          </a:p>
          <a:p>
            <a:pPr lvl="0"/>
            <a:r>
              <a:rPr lang="da-DK" dirty="0"/>
              <a:t>Gem som ST1_Programmering_operatorerer</a:t>
            </a:r>
          </a:p>
        </p:txBody>
      </p:sp>
    </p:spTree>
    <p:extLst>
      <p:ext uri="{BB962C8B-B14F-4D97-AF65-F5344CB8AC3E}">
        <p14:creationId xmlns:p14="http://schemas.microsoft.com/office/powerpoint/2010/main" val="2653897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BBEC-D197-0B37-02AE-D5D1D3BCB367}"/>
              </a:ext>
            </a:extLst>
          </p:cNvPr>
          <p:cNvSpPr>
            <a:spLocks noGrp="1"/>
          </p:cNvSpPr>
          <p:nvPr>
            <p:ph type="title"/>
          </p:nvPr>
        </p:nvSpPr>
        <p:spPr>
          <a:xfrm>
            <a:off x="587374" y="367628"/>
            <a:ext cx="9792643" cy="1621619"/>
          </a:xfrm>
        </p:spPr>
        <p:txBody>
          <a:bodyPr/>
          <a:lstStyle/>
          <a:p>
            <a:r>
              <a:rPr lang="da-DK" dirty="0"/>
              <a:t>Opgave - hello3</a:t>
            </a:r>
            <a:endParaRPr lang="en-DK" dirty="0"/>
          </a:p>
        </p:txBody>
      </p:sp>
      <p:sp>
        <p:nvSpPr>
          <p:cNvPr id="4" name="Text Placeholder 3">
            <a:extLst>
              <a:ext uri="{FF2B5EF4-FFF2-40B4-BE49-F238E27FC236}">
                <a16:creationId xmlns:a16="http://schemas.microsoft.com/office/drawing/2014/main" id="{32F6C6F0-1832-9D3E-7DF1-4DD2786D2559}"/>
              </a:ext>
            </a:extLst>
          </p:cNvPr>
          <p:cNvSpPr>
            <a:spLocks noGrp="1"/>
          </p:cNvSpPr>
          <p:nvPr>
            <p:ph type="body" sz="quarter" idx="13"/>
          </p:nvPr>
        </p:nvSpPr>
        <p:spPr>
          <a:xfrm>
            <a:off x="587374" y="2262579"/>
            <a:ext cx="11216005" cy="3572737"/>
          </a:xfrm>
        </p:spPr>
        <p:txBody>
          <a:bodyPr>
            <a:normAutofit fontScale="77500" lnSpcReduction="20000"/>
          </a:bodyPr>
          <a:lstStyle/>
          <a:p>
            <a:pPr marL="0" indent="0">
              <a:buNone/>
            </a:pPr>
            <a:r>
              <a:rPr lang="da-DK" dirty="0"/>
              <a:t>Med udgangspunkt i opgaven i </a:t>
            </a:r>
            <a:r>
              <a:rPr lang="da-DK" u="sng" dirty="0">
                <a:hlinkClick r:id="rId2"/>
              </a:rPr>
              <a:t>AAU_ST1_Programming_Hello3 - C - </a:t>
            </a:r>
            <a:r>
              <a:rPr lang="da-DK" u="sng" dirty="0" err="1">
                <a:hlinkClick r:id="rId2"/>
              </a:rPr>
              <a:t>OneCompiler</a:t>
            </a:r>
            <a:r>
              <a:rPr lang="da-DK" dirty="0"/>
              <a:t>, Lav et program som giver følgende output (</a:t>
            </a:r>
            <a:r>
              <a:rPr lang="da-DK" b="1" i="1" dirty="0"/>
              <a:t>Tallet var "#"</a:t>
            </a:r>
            <a:r>
              <a:rPr lang="da-DK" dirty="0"/>
              <a:t>). Hvor # stammer fra variablen tal. Det vigtige er at den skriver "#".</a:t>
            </a:r>
          </a:p>
          <a:p>
            <a:r>
              <a:rPr lang="da-DK" b="1" dirty="0"/>
              <a:t>Fremgangsmåde</a:t>
            </a:r>
            <a:r>
              <a:rPr lang="da-DK" dirty="0"/>
              <a:t>: </a:t>
            </a:r>
          </a:p>
          <a:p>
            <a:pPr lvl="0"/>
            <a:r>
              <a:rPr lang="da-DK" dirty="0"/>
              <a:t>Lav et program som hedder ST1_Programming_hello3.</a:t>
            </a:r>
          </a:p>
          <a:p>
            <a:pPr lvl="0"/>
            <a:r>
              <a:rPr lang="da-DK" dirty="0"/>
              <a:t>Lav en </a:t>
            </a:r>
            <a:r>
              <a:rPr lang="da-DK" dirty="0" err="1"/>
              <a:t>main</a:t>
            </a:r>
            <a:r>
              <a:rPr lang="da-DK" dirty="0"/>
              <a:t> funktion</a:t>
            </a:r>
          </a:p>
          <a:p>
            <a:pPr lvl="0"/>
            <a:r>
              <a:rPr lang="da-DK" dirty="0"/>
              <a:t>lav variabel </a:t>
            </a:r>
            <a:r>
              <a:rPr lang="da-DK" dirty="0" err="1"/>
              <a:t>int</a:t>
            </a:r>
            <a:r>
              <a:rPr lang="da-DK" dirty="0"/>
              <a:t> tal = 145123;</a:t>
            </a:r>
          </a:p>
          <a:p>
            <a:pPr lvl="0"/>
            <a:r>
              <a:rPr lang="da-DK" dirty="0"/>
              <a:t>Skriv i terminalen : tallet var ”145123”.</a:t>
            </a:r>
          </a:p>
          <a:p>
            <a:pPr lvl="1"/>
            <a:r>
              <a:rPr lang="da-DK" dirty="0"/>
              <a:t>Hvis man ændre værdien i variablen tal, skal det printede tal også opdaterer.</a:t>
            </a:r>
          </a:p>
          <a:p>
            <a:pPr lvl="1"/>
            <a:r>
              <a:rPr lang="da-DK" dirty="0"/>
              <a:t>Den </a:t>
            </a:r>
            <a:r>
              <a:rPr lang="da-DK" b="1" dirty="0"/>
              <a:t>skal</a:t>
            </a:r>
            <a:r>
              <a:rPr lang="da-DK" dirty="0"/>
              <a:t> skrive "#" </a:t>
            </a:r>
          </a:p>
          <a:p>
            <a:pPr lvl="1"/>
            <a:r>
              <a:rPr lang="da-DK" dirty="0"/>
              <a:t>Hint: Læs omkring special </a:t>
            </a:r>
            <a:r>
              <a:rPr lang="da-DK" dirty="0" err="1"/>
              <a:t>characters</a:t>
            </a:r>
            <a:endParaRPr lang="da-DK" dirty="0"/>
          </a:p>
          <a:p>
            <a:pPr lvl="2"/>
            <a:r>
              <a:rPr lang="da-DK" u="sng" dirty="0">
                <a:hlinkClick r:id="rId3"/>
              </a:rPr>
              <a:t>https://www.gnu.org/software/gnu-c-manual/gnu-c-manual.pdf</a:t>
            </a:r>
            <a:endParaRPr lang="da-DK" dirty="0"/>
          </a:p>
          <a:p>
            <a:pPr lvl="0"/>
            <a:r>
              <a:rPr lang="da-DK" dirty="0"/>
              <a:t>Kør programmet</a:t>
            </a:r>
          </a:p>
          <a:p>
            <a:pPr lvl="0"/>
            <a:r>
              <a:rPr lang="da-DK" dirty="0"/>
              <a:t>Gem program ST1_Programmring_hello4 under din profil.</a:t>
            </a:r>
          </a:p>
        </p:txBody>
      </p:sp>
      <p:sp>
        <p:nvSpPr>
          <p:cNvPr id="5" name="Slide Number Placeholder 4">
            <a:extLst>
              <a:ext uri="{FF2B5EF4-FFF2-40B4-BE49-F238E27FC236}">
                <a16:creationId xmlns:a16="http://schemas.microsoft.com/office/drawing/2014/main" id="{3EEA3128-09F8-F028-5C5D-0D1BBDA3AB09}"/>
              </a:ext>
            </a:extLst>
          </p:cNvPr>
          <p:cNvSpPr>
            <a:spLocks noGrp="1"/>
          </p:cNvSpPr>
          <p:nvPr>
            <p:ph type="sldNum" sz="quarter" idx="4"/>
          </p:nvPr>
        </p:nvSpPr>
        <p:spPr/>
        <p:txBody>
          <a:bodyPr/>
          <a:lstStyle/>
          <a:p>
            <a:fld id="{D8D877B3-D348-4611-9BDB-C5374591D951}" type="slidenum">
              <a:rPr lang="en-US" smtClean="0"/>
              <a:pPr/>
              <a:t>28</a:t>
            </a:fld>
            <a:endParaRPr lang="en-US" dirty="0"/>
          </a:p>
        </p:txBody>
      </p:sp>
    </p:spTree>
    <p:extLst>
      <p:ext uri="{BB962C8B-B14F-4D97-AF65-F5344CB8AC3E}">
        <p14:creationId xmlns:p14="http://schemas.microsoft.com/office/powerpoint/2010/main" val="260676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1</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lnSpcReduction="10000"/>
          </a:bodyPr>
          <a:lstStyle/>
          <a:p>
            <a:pPr marL="0" indent="0">
              <a:buNone/>
            </a:pPr>
            <a:r>
              <a:rPr lang="da-DK" dirty="0"/>
              <a:t>Ret alle fejl I programmet: </a:t>
            </a:r>
            <a:r>
              <a:rPr lang="da-DK" dirty="0">
                <a:hlinkClick r:id="rId2"/>
              </a:rPr>
              <a:t>AAU_ST1_Programming1_errors1 - C – </a:t>
            </a:r>
            <a:r>
              <a:rPr lang="da-DK" dirty="0" err="1">
                <a:hlinkClick r:id="rId2"/>
              </a:rPr>
              <a:t>OneCompiler</a:t>
            </a:r>
            <a:endParaRPr lang="da-DK" dirty="0"/>
          </a:p>
          <a:p>
            <a:pPr marL="0" indent="0">
              <a:buNone/>
            </a:pPr>
            <a:r>
              <a:rPr lang="da-DK" b="1" dirty="0"/>
              <a:t>Fremgangsmåde:</a:t>
            </a:r>
          </a:p>
          <a:p>
            <a:pPr marL="342900" indent="-342900">
              <a:buFontTx/>
              <a:buAutoNum type="arabicPeriod"/>
            </a:pPr>
            <a:r>
              <a:rPr lang="da-DK" dirty="0"/>
              <a:t>Læs og forstå hvad kildekoden bør gøre</a:t>
            </a:r>
          </a:p>
          <a:p>
            <a:pPr marL="342900" indent="-342900">
              <a:buFontTx/>
              <a:buAutoNum type="arabicPeriod"/>
            </a:pPr>
            <a:r>
              <a:rPr lang="da-DK" dirty="0"/>
              <a:t>Gem programmet på din profil</a:t>
            </a:r>
          </a:p>
          <a:p>
            <a:pPr marL="342900" indent="-342900">
              <a:buAutoNum type="arabicPeriod"/>
            </a:pPr>
            <a:r>
              <a:rPr lang="da-DK" dirty="0"/>
              <a:t>Compiler kildekoden</a:t>
            </a:r>
          </a:p>
          <a:p>
            <a:pPr marL="342900" indent="-342900">
              <a:buAutoNum type="arabicPeriod"/>
            </a:pPr>
            <a:r>
              <a:rPr lang="da-DK" dirty="0"/>
              <a:t>Læs hvilke fejl compileren beskriver</a:t>
            </a:r>
          </a:p>
          <a:p>
            <a:pPr marL="342900" indent="-342900">
              <a:buAutoNum type="arabicPeriod"/>
            </a:pPr>
            <a:r>
              <a:rPr lang="da-DK" dirty="0"/>
              <a:t>Ret den første fejl, som compileren skriver</a:t>
            </a:r>
          </a:p>
          <a:p>
            <a:pPr marL="342900" indent="-342900">
              <a:buAutoNum type="arabicPeriod"/>
            </a:pPr>
            <a:r>
              <a:rPr lang="da-DK" dirty="0"/>
              <a:t>Skriv en kommentar som beskriver den fejl du lige har rettet.</a:t>
            </a:r>
          </a:p>
          <a:p>
            <a:pPr marL="342900" indent="-342900">
              <a:buAutoNum type="arabicPeriod"/>
            </a:pPr>
            <a:r>
              <a:rPr lang="da-DK" dirty="0"/>
              <a:t>Compiler koden igen, </a:t>
            </a:r>
          </a:p>
          <a:p>
            <a:pPr marL="863600" lvl="2" indent="-342900">
              <a:buFont typeface="Arial" panose="020B0604020202020204" pitchFamily="34" charset="0"/>
              <a:buChar char="•"/>
            </a:pPr>
            <a:r>
              <a:rPr lang="da-DK" dirty="0"/>
              <a:t>Hvis der er flere fejl, så returner til step 4</a:t>
            </a:r>
          </a:p>
          <a:p>
            <a:pPr marL="0" indent="0">
              <a:buNone/>
            </a:pPr>
            <a:r>
              <a:rPr lang="da-DK" dirty="0"/>
              <a:t>8. Gem programmet under din profil som ST1_Programming_errors1</a:t>
            </a:r>
          </a:p>
          <a:p>
            <a:pPr marL="342900" indent="-342900">
              <a:buAutoNum type="arabicPeriod"/>
            </a:pPr>
            <a:endParaRPr lang="da-DK"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29</a:t>
            </a:fld>
            <a:endParaRPr lang="en-US" dirty="0"/>
          </a:p>
        </p:txBody>
      </p:sp>
    </p:spTree>
    <p:extLst>
      <p:ext uri="{BB962C8B-B14F-4D97-AF65-F5344CB8AC3E}">
        <p14:creationId xmlns:p14="http://schemas.microsoft.com/office/powerpoint/2010/main" val="418530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214512" y="2143359"/>
            <a:ext cx="9421371" cy="3752115"/>
          </a:xfrm>
        </p:spPr>
        <p:txBody>
          <a:bodyPr>
            <a:normAutofit/>
          </a:bodyPr>
          <a:lstStyle/>
          <a:p>
            <a:r>
              <a:rPr lang="da-DK" dirty="0"/>
              <a:t>Kan skrive et funktionel program i C</a:t>
            </a:r>
          </a:p>
          <a:p>
            <a:r>
              <a:rPr lang="da-DK" dirty="0"/>
              <a:t>Kan køre et program skrevet i C</a:t>
            </a:r>
          </a:p>
          <a:p>
            <a:r>
              <a:rPr lang="da-DK" dirty="0"/>
              <a:t>Kan identificerer og beskrive hvad C-</a:t>
            </a:r>
            <a:r>
              <a:rPr lang="da-DK" dirty="0" err="1"/>
              <a:t>tokens</a:t>
            </a:r>
            <a:r>
              <a:rPr lang="da-DK" dirty="0"/>
              <a:t> er</a:t>
            </a:r>
          </a:p>
          <a:p>
            <a:r>
              <a:rPr lang="da-DK" dirty="0"/>
              <a:t>Ved hvad </a:t>
            </a:r>
            <a:r>
              <a:rPr lang="da-DK" dirty="0" err="1"/>
              <a:t>identifiers</a:t>
            </a:r>
            <a:r>
              <a:rPr lang="da-DK" dirty="0"/>
              <a:t> er, og kan bruge </a:t>
            </a:r>
            <a:r>
              <a:rPr lang="da-DK" dirty="0" err="1"/>
              <a:t>Naming</a:t>
            </a:r>
            <a:r>
              <a:rPr lang="da-DK" dirty="0"/>
              <a:t> </a:t>
            </a:r>
            <a:r>
              <a:rPr lang="da-DK" dirty="0" err="1"/>
              <a:t>Conventions</a:t>
            </a:r>
            <a:r>
              <a:rPr lang="da-DK" dirty="0"/>
              <a:t> når de navngives</a:t>
            </a:r>
          </a:p>
          <a:p>
            <a:r>
              <a:rPr lang="da-DK" dirty="0"/>
              <a:t>Kan initierer og ændre variabler</a:t>
            </a:r>
          </a:p>
          <a:p>
            <a:endParaRPr lang="da-DK" dirty="0"/>
          </a:p>
          <a:p>
            <a:r>
              <a:rPr lang="da-DK" dirty="0"/>
              <a:t>Har kendskab til C-</a:t>
            </a:r>
            <a:r>
              <a:rPr lang="da-DK" dirty="0" err="1"/>
              <a:t>syntax</a:t>
            </a:r>
            <a:endParaRPr lang="da-DK" dirty="0"/>
          </a:p>
          <a:p>
            <a:r>
              <a:rPr lang="da-DK" dirty="0"/>
              <a:t>Har kendskab til </a:t>
            </a:r>
            <a:r>
              <a:rPr lang="da-DK" dirty="0" err="1"/>
              <a:t>Naming</a:t>
            </a:r>
            <a:r>
              <a:rPr lang="da-DK" dirty="0"/>
              <a:t> </a:t>
            </a:r>
            <a:r>
              <a:rPr lang="da-DK" dirty="0" err="1"/>
              <a:t>Conventions</a:t>
            </a:r>
            <a:endParaRPr lang="da-DK" dirty="0"/>
          </a:p>
          <a:p>
            <a:endParaRPr lang="da-DK" dirty="0"/>
          </a:p>
          <a:p>
            <a:r>
              <a:rPr lang="da-DK" dirty="0"/>
              <a:t>Viden om hvordan et .c </a:t>
            </a:r>
            <a:r>
              <a:rPr lang="da-DK" dirty="0" err="1"/>
              <a:t>text</a:t>
            </a:r>
            <a:r>
              <a:rPr lang="da-DK" dirty="0"/>
              <a:t> fil bliver konverteret til et program, som CPU’en forstår</a:t>
            </a:r>
          </a:p>
          <a:p>
            <a:endParaRPr lang="da-DK" dirty="0"/>
          </a:p>
          <a:p>
            <a:endParaRPr lang="en-DK" dirty="0"/>
          </a:p>
        </p:txBody>
      </p:sp>
    </p:spTree>
    <p:extLst>
      <p:ext uri="{BB962C8B-B14F-4D97-AF65-F5344CB8AC3E}">
        <p14:creationId xmlns:p14="http://schemas.microsoft.com/office/powerpoint/2010/main" val="429439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2</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a:bodyPr>
          <a:lstStyle/>
          <a:p>
            <a:pPr marL="0" indent="0">
              <a:buNone/>
            </a:pPr>
            <a:r>
              <a:rPr lang="da-DK" dirty="0"/>
              <a:t>Ret alle fejl I programmet: </a:t>
            </a:r>
            <a:r>
              <a:rPr lang="en-US" dirty="0">
                <a:hlinkClick r:id="rId2"/>
              </a:rPr>
              <a:t>AAU_ST1_Programmering_errors2 - C - </a:t>
            </a:r>
            <a:r>
              <a:rPr lang="en-US" dirty="0" err="1">
                <a:hlinkClick r:id="rId2"/>
              </a:rPr>
              <a:t>OneCompiler</a:t>
            </a:r>
            <a:endParaRPr lang="da-DK" dirty="0"/>
          </a:p>
          <a:p>
            <a:pPr marL="0" indent="0">
              <a:buNone/>
            </a:pPr>
            <a:r>
              <a:rPr lang="da-DK" b="1" dirty="0"/>
              <a:t>Fremgangsmåde</a:t>
            </a:r>
            <a:r>
              <a:rPr lang="da-DK" dirty="0"/>
              <a:t>: </a:t>
            </a:r>
          </a:p>
          <a:p>
            <a:pPr marL="342900" lvl="0" indent="-342900">
              <a:buFont typeface="+mj-lt"/>
              <a:buAutoNum type="arabicPeriod"/>
            </a:pPr>
            <a:r>
              <a:rPr lang="da-DK" dirty="0"/>
              <a:t>Åben linket</a:t>
            </a:r>
          </a:p>
          <a:p>
            <a:pPr marL="342900" lvl="0" indent="-342900">
              <a:buFont typeface="+mj-lt"/>
              <a:buAutoNum type="arabicPeriod"/>
            </a:pPr>
            <a:r>
              <a:rPr lang="da-DK" dirty="0"/>
              <a:t>Læs hver fejlkode i </a:t>
            </a:r>
            <a:r>
              <a:rPr lang="da-DK" dirty="0" err="1"/>
              <a:t>stdout</a:t>
            </a:r>
            <a:r>
              <a:rPr lang="da-DK" dirty="0"/>
              <a:t> (højre side), og forstå hvad de siger. </a:t>
            </a:r>
          </a:p>
          <a:p>
            <a:pPr marL="342900" lvl="0" indent="-342900">
              <a:buFont typeface="+mj-lt"/>
              <a:buAutoNum type="arabicPeriod"/>
            </a:pPr>
            <a:r>
              <a:rPr lang="da-DK" dirty="0"/>
              <a:t>Ret hver fejl en efter en, indtil der ikke er flere fejl.</a:t>
            </a:r>
          </a:p>
          <a:p>
            <a:pPr marL="342900" lvl="0" indent="-342900">
              <a:buFont typeface="+mj-lt"/>
              <a:buAutoNum type="arabicPeriod"/>
            </a:pPr>
            <a:r>
              <a:rPr lang="da-DK" dirty="0"/>
              <a:t>Se på teksten som bliver printet til </a:t>
            </a:r>
            <a:r>
              <a:rPr lang="da-DK" dirty="0" err="1"/>
              <a:t>stdout</a:t>
            </a:r>
            <a:r>
              <a:rPr lang="da-DK" dirty="0"/>
              <a:t>, skriver den det tal ud, som er defineret? Ret så den gør dette.</a:t>
            </a:r>
          </a:p>
          <a:p>
            <a:pPr marL="863600" lvl="2" indent="-342900">
              <a:buFont typeface="+mj-lt"/>
              <a:buAutoNum type="arabicPeriod"/>
            </a:pPr>
            <a:r>
              <a:rPr lang="da-DK" dirty="0"/>
              <a:t>Hint: se cs50 manual omkring </a:t>
            </a:r>
            <a:r>
              <a:rPr lang="da-DK" dirty="0" err="1"/>
              <a:t>printf</a:t>
            </a:r>
            <a:endParaRPr lang="da-DK" dirty="0"/>
          </a:p>
          <a:p>
            <a:pPr marL="863600" lvl="2" indent="-342900">
              <a:buFont typeface="+mj-lt"/>
              <a:buAutoNum type="arabicPeriod"/>
            </a:pPr>
            <a:r>
              <a:rPr lang="da-DK" dirty="0"/>
              <a:t>Hint: hvad betyder %c?</a:t>
            </a:r>
          </a:p>
          <a:p>
            <a:pPr marL="342900" lvl="0" indent="-342900">
              <a:buFont typeface="+mj-lt"/>
              <a:buAutoNum type="arabicPeriod"/>
            </a:pPr>
            <a:r>
              <a:rPr lang="da-DK" dirty="0"/>
              <a:t>Kør programmet</a:t>
            </a:r>
          </a:p>
          <a:p>
            <a:pPr marL="342900" lvl="0" indent="-342900">
              <a:buFont typeface="+mj-lt"/>
              <a:buAutoNum type="arabicPeriod"/>
            </a:pPr>
            <a:r>
              <a:rPr lang="da-DK" dirty="0"/>
              <a:t>Gem programmet under din profil som ST1_Programmering_errors2</a:t>
            </a:r>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Tree>
    <p:extLst>
      <p:ext uri="{BB962C8B-B14F-4D97-AF65-F5344CB8AC3E}">
        <p14:creationId xmlns:p14="http://schemas.microsoft.com/office/powerpoint/2010/main" val="413900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E08FC-49B7-B7CB-9998-031CB48CD226}"/>
              </a:ext>
            </a:extLst>
          </p:cNvPr>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a:extLst>
              <a:ext uri="{FF2B5EF4-FFF2-40B4-BE49-F238E27FC236}">
                <a16:creationId xmlns:a16="http://schemas.microsoft.com/office/drawing/2014/main" id="{2319B143-DBC8-FD58-1865-275F9634CE4F}"/>
              </a:ext>
            </a:extLst>
          </p:cNvPr>
          <p:cNvSpPr>
            <a:spLocks noGrp="1"/>
          </p:cNvSpPr>
          <p:nvPr>
            <p:ph type="title"/>
          </p:nvPr>
        </p:nvSpPr>
        <p:spPr/>
        <p:txBody>
          <a:bodyPr/>
          <a:lstStyle/>
          <a:p>
            <a:r>
              <a:rPr lang="da-DK" dirty="0" err="1"/>
              <a:t>Next</a:t>
            </a:r>
            <a:r>
              <a:rPr lang="da-DK" dirty="0"/>
              <a:t> up</a:t>
            </a:r>
            <a:endParaRPr lang="en-DK" dirty="0"/>
          </a:p>
        </p:txBody>
      </p:sp>
      <p:sp>
        <p:nvSpPr>
          <p:cNvPr id="4" name="Text Placeholder 3">
            <a:extLst>
              <a:ext uri="{FF2B5EF4-FFF2-40B4-BE49-F238E27FC236}">
                <a16:creationId xmlns:a16="http://schemas.microsoft.com/office/drawing/2014/main" id="{27224669-42E7-81BF-4F62-10FCA3F03688}"/>
              </a:ext>
            </a:extLst>
          </p:cNvPr>
          <p:cNvSpPr>
            <a:spLocks noGrp="1"/>
          </p:cNvSpPr>
          <p:nvPr>
            <p:ph type="body" sz="quarter" idx="12"/>
          </p:nvPr>
        </p:nvSpPr>
        <p:spPr/>
        <p:txBody>
          <a:bodyPr/>
          <a:lstStyle/>
          <a:p>
            <a:r>
              <a:rPr lang="da-DK" dirty="0"/>
              <a:t>Opgaver:</a:t>
            </a:r>
          </a:p>
          <a:p>
            <a:pPr lvl="1"/>
            <a:r>
              <a:rPr lang="da-DK" dirty="0"/>
              <a:t>De opgaver i ikke er blevet færdige med</a:t>
            </a:r>
          </a:p>
          <a:p>
            <a:r>
              <a:rPr lang="da-DK" dirty="0"/>
              <a:t>Næste gang</a:t>
            </a:r>
          </a:p>
          <a:p>
            <a:pPr lvl="1"/>
            <a:r>
              <a:rPr lang="da-DK" dirty="0"/>
              <a:t>Gennemgang af den opgave i helst vil have gennemgået</a:t>
            </a:r>
          </a:p>
          <a:p>
            <a:pPr lvl="1"/>
            <a:r>
              <a:rPr lang="da-DK" dirty="0"/>
              <a:t>Setup af compiler på jeres computer</a:t>
            </a:r>
          </a:p>
          <a:p>
            <a:pPr lvl="2"/>
            <a:r>
              <a:rPr lang="da-DK" dirty="0"/>
              <a:t>Hav jeres Computere opdateret inden fremmøde!</a:t>
            </a:r>
          </a:p>
          <a:p>
            <a:pPr lvl="2"/>
            <a:r>
              <a:rPr lang="da-DK" dirty="0"/>
              <a:t>Windows 10/11 installation de første 2 timer</a:t>
            </a:r>
          </a:p>
          <a:p>
            <a:pPr lvl="2"/>
            <a:r>
              <a:rPr lang="da-DK" dirty="0" err="1"/>
              <a:t>MacOS</a:t>
            </a:r>
            <a:r>
              <a:rPr lang="da-DK" dirty="0"/>
              <a:t> installation de sidste 2 timer</a:t>
            </a:r>
          </a:p>
          <a:p>
            <a:pPr lvl="2"/>
            <a:endParaRPr lang="da-DK" dirty="0"/>
          </a:p>
          <a:p>
            <a:pPr lvl="1"/>
            <a:endParaRPr lang="da-DK" dirty="0"/>
          </a:p>
          <a:p>
            <a:pPr lvl="1"/>
            <a:endParaRPr lang="en-DK" dirty="0"/>
          </a:p>
        </p:txBody>
      </p:sp>
    </p:spTree>
    <p:extLst>
      <p:ext uri="{BB962C8B-B14F-4D97-AF65-F5344CB8AC3E}">
        <p14:creationId xmlns:p14="http://schemas.microsoft.com/office/powerpoint/2010/main" val="1696365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EF94D-ECDC-6790-4144-F7F2E289DAD4}"/>
              </a:ext>
            </a:extLst>
          </p:cNvPr>
          <p:cNvSpPr>
            <a:spLocks noGrp="1"/>
          </p:cNvSpPr>
          <p:nvPr>
            <p:ph type="sldNum" sz="quarter" idx="4"/>
          </p:nvPr>
        </p:nvSpPr>
        <p:spPr/>
        <p:txBody>
          <a:bodyPr/>
          <a:lstStyle/>
          <a:p>
            <a:fld id="{D8D877B3-D348-4611-9BDB-C5374591D951}" type="slidenum">
              <a:rPr lang="en-US" smtClean="0"/>
              <a:pPr/>
              <a:t>33</a:t>
            </a:fld>
            <a:endParaRPr lang="en-US" dirty="0"/>
          </a:p>
        </p:txBody>
      </p:sp>
      <p:sp>
        <p:nvSpPr>
          <p:cNvPr id="4" name="Title 3">
            <a:extLst>
              <a:ext uri="{FF2B5EF4-FFF2-40B4-BE49-F238E27FC236}">
                <a16:creationId xmlns:a16="http://schemas.microsoft.com/office/drawing/2014/main" id="{60813FEA-CD22-4661-9B68-5A5C08B8D2AA}"/>
              </a:ext>
            </a:extLst>
          </p:cNvPr>
          <p:cNvSpPr>
            <a:spLocks noGrp="1"/>
          </p:cNvSpPr>
          <p:nvPr>
            <p:ph type="title"/>
          </p:nvPr>
        </p:nvSpPr>
        <p:spPr>
          <a:xfrm>
            <a:off x="587374" y="370290"/>
            <a:ext cx="9746234" cy="1474385"/>
          </a:xfrm>
        </p:spPr>
        <p:txBody>
          <a:bodyPr/>
          <a:lstStyle/>
          <a:p>
            <a:r>
              <a:rPr lang="da-DK" dirty="0" err="1"/>
              <a:t>Question</a:t>
            </a:r>
            <a:r>
              <a:rPr lang="da-DK" dirty="0"/>
              <a:t> – </a:t>
            </a:r>
            <a:r>
              <a:rPr lang="da-DK" dirty="0" err="1"/>
              <a:t>sharing</a:t>
            </a:r>
            <a:r>
              <a:rPr lang="da-DK" dirty="0"/>
              <a:t> is </a:t>
            </a:r>
            <a:r>
              <a:rPr lang="da-DK" dirty="0" err="1"/>
              <a:t>caring</a:t>
            </a:r>
            <a:endParaRPr lang="en-DK" dirty="0"/>
          </a:p>
        </p:txBody>
      </p:sp>
      <p:sp>
        <p:nvSpPr>
          <p:cNvPr id="9" name="Text Placeholder 8">
            <a:extLst>
              <a:ext uri="{FF2B5EF4-FFF2-40B4-BE49-F238E27FC236}">
                <a16:creationId xmlns:a16="http://schemas.microsoft.com/office/drawing/2014/main" id="{3B1BA6D9-38AA-2F7B-C9F7-343E486819A2}"/>
              </a:ext>
            </a:extLst>
          </p:cNvPr>
          <p:cNvSpPr>
            <a:spLocks noGrp="1"/>
          </p:cNvSpPr>
          <p:nvPr>
            <p:ph type="body" sz="quarter" idx="12"/>
          </p:nvPr>
        </p:nvSpPr>
        <p:spPr/>
        <p:txBody>
          <a:bodyPr/>
          <a:lstStyle/>
          <a:p>
            <a:endParaRPr lang="en-DK"/>
          </a:p>
        </p:txBody>
      </p:sp>
      <p:pic>
        <p:nvPicPr>
          <p:cNvPr id="13" name="Picture 12">
            <a:extLst>
              <a:ext uri="{FF2B5EF4-FFF2-40B4-BE49-F238E27FC236}">
                <a16:creationId xmlns:a16="http://schemas.microsoft.com/office/drawing/2014/main" id="{C2C139E1-06C6-2EF4-8564-4B94AE5A6272}"/>
              </a:ext>
            </a:extLst>
          </p:cNvPr>
          <p:cNvPicPr>
            <a:picLocks noChangeAspect="1"/>
          </p:cNvPicPr>
          <p:nvPr/>
        </p:nvPicPr>
        <p:blipFill>
          <a:blip r:embed="rId2"/>
          <a:stretch>
            <a:fillRect/>
          </a:stretch>
        </p:blipFill>
        <p:spPr>
          <a:xfrm>
            <a:off x="1245412" y="1278518"/>
            <a:ext cx="8244817" cy="5209192"/>
          </a:xfrm>
          <a:prstGeom prst="rect">
            <a:avLst/>
          </a:prstGeom>
        </p:spPr>
      </p:pic>
    </p:spTree>
    <p:extLst>
      <p:ext uri="{BB962C8B-B14F-4D97-AF65-F5344CB8AC3E}">
        <p14:creationId xmlns:p14="http://schemas.microsoft.com/office/powerpoint/2010/main" val="417272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8532563" cy="1621619"/>
          </a:xfrm>
        </p:spPr>
        <p:txBody>
          <a:bodyPr/>
          <a:lstStyle/>
          <a:p>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34</a:t>
            </a:fld>
            <a:endParaRPr lang="en-US" dirty="0"/>
          </a:p>
        </p:txBody>
      </p:sp>
      <p:sp>
        <p:nvSpPr>
          <p:cNvPr id="10" name="Text Placeholder 9">
            <a:extLst>
              <a:ext uri="{FF2B5EF4-FFF2-40B4-BE49-F238E27FC236}">
                <a16:creationId xmlns:a16="http://schemas.microsoft.com/office/drawing/2014/main" id="{386387C9-B8FF-3DEE-6FEA-D1BD0BECC211}"/>
              </a:ext>
            </a:extLst>
          </p:cNvPr>
          <p:cNvSpPr>
            <a:spLocks noGrp="1"/>
          </p:cNvSpPr>
          <p:nvPr>
            <p:ph type="body" sz="quarter" idx="13"/>
          </p:nvPr>
        </p:nvSpPr>
        <p:spPr/>
        <p:txBody>
          <a:bodyPr/>
          <a:lstStyle/>
          <a:p>
            <a:endParaRPr lang="en-DK" dirty="0"/>
          </a:p>
        </p:txBody>
      </p:sp>
      <p:sp>
        <p:nvSpPr>
          <p:cNvPr id="4" name="TextBox 3">
            <a:extLst>
              <a:ext uri="{FF2B5EF4-FFF2-40B4-BE49-F238E27FC236}">
                <a16:creationId xmlns:a16="http://schemas.microsoft.com/office/drawing/2014/main" id="{63B29A31-6E8B-4C40-114B-BD80C83E9EAB}"/>
              </a:ext>
            </a:extLst>
          </p:cNvPr>
          <p:cNvSpPr txBox="1"/>
          <p:nvPr/>
        </p:nvSpPr>
        <p:spPr>
          <a:xfrm>
            <a:off x="732838" y="3433222"/>
            <a:ext cx="4596065" cy="1754326"/>
          </a:xfrm>
          <a:prstGeom prst="rect">
            <a:avLst/>
          </a:prstGeom>
          <a:solidFill>
            <a:schemeClr val="bg1">
              <a:lumMod val="8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pic>
        <p:nvPicPr>
          <p:cNvPr id="3" name="Billede 6">
            <a:extLst>
              <a:ext uri="{FF2B5EF4-FFF2-40B4-BE49-F238E27FC236}">
                <a16:creationId xmlns:a16="http://schemas.microsoft.com/office/drawing/2014/main" id="{8317C0BF-AAE0-5E70-8628-146C7BFE7F13}"/>
              </a:ext>
            </a:extLst>
          </p:cNvPr>
          <p:cNvPicPr>
            <a:picLocks noChangeAspect="1"/>
          </p:cNvPicPr>
          <p:nvPr/>
        </p:nvPicPr>
        <p:blipFill>
          <a:blip r:embed="rId2"/>
          <a:stretch>
            <a:fillRect/>
          </a:stretch>
        </p:blipFill>
        <p:spPr>
          <a:xfrm>
            <a:off x="6299422" y="1263116"/>
            <a:ext cx="5065002" cy="4684105"/>
          </a:xfrm>
          <a:prstGeom prst="rect">
            <a:avLst/>
          </a:prstGeom>
        </p:spPr>
      </p:pic>
    </p:spTree>
    <p:extLst>
      <p:ext uri="{BB962C8B-B14F-4D97-AF65-F5344CB8AC3E}">
        <p14:creationId xmlns:p14="http://schemas.microsoft.com/office/powerpoint/2010/main" val="1860635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5945-07E0-59F6-DA35-CBF568413D94}"/>
              </a:ext>
            </a:extLst>
          </p:cNvPr>
          <p:cNvSpPr>
            <a:spLocks noGrp="1"/>
          </p:cNvSpPr>
          <p:nvPr>
            <p:ph type="title"/>
          </p:nvPr>
        </p:nvSpPr>
        <p:spPr>
          <a:xfrm>
            <a:off x="587374" y="367628"/>
            <a:ext cx="8432339" cy="1621619"/>
          </a:xfrm>
        </p:spPr>
        <p:txBody>
          <a:bodyPr/>
          <a:lstStyle/>
          <a:p>
            <a:r>
              <a:rPr lang="da-DK" dirty="0" err="1"/>
              <a:t>Question</a:t>
            </a:r>
            <a:r>
              <a:rPr lang="da-DK" dirty="0"/>
              <a:t>: </a:t>
            </a:r>
            <a:r>
              <a:rPr lang="da-DK" dirty="0" err="1"/>
              <a:t>Helloworld</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70123C11-B1B9-5631-42E6-7893C954364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449A9499-CD23-A166-47C7-2AA47B546CFD}"/>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327B8013-1CB0-55F2-9A00-87670F986F62}"/>
              </a:ext>
            </a:extLst>
          </p:cNvPr>
          <p:cNvSpPr>
            <a:spLocks noGrp="1"/>
          </p:cNvSpPr>
          <p:nvPr>
            <p:ph type="sldNum" sz="quarter" idx="4"/>
          </p:nvPr>
        </p:nvSpPr>
        <p:spPr/>
        <p:txBody>
          <a:bodyPr/>
          <a:lstStyle/>
          <a:p>
            <a:fld id="{D8D877B3-D348-4611-9BDB-C5374591D951}" type="slidenum">
              <a:rPr lang="en-US" smtClean="0"/>
              <a:pPr/>
              <a:t>35</a:t>
            </a:fld>
            <a:endParaRPr lang="en-US" dirty="0"/>
          </a:p>
        </p:txBody>
      </p:sp>
      <p:pic>
        <p:nvPicPr>
          <p:cNvPr id="7" name="Picture 6">
            <a:extLst>
              <a:ext uri="{FF2B5EF4-FFF2-40B4-BE49-F238E27FC236}">
                <a16:creationId xmlns:a16="http://schemas.microsoft.com/office/drawing/2014/main" id="{9E436803-CE08-2DAB-4BDD-563BC4080F36}"/>
              </a:ext>
            </a:extLst>
          </p:cNvPr>
          <p:cNvPicPr>
            <a:picLocks noChangeAspect="1"/>
          </p:cNvPicPr>
          <p:nvPr/>
        </p:nvPicPr>
        <p:blipFill>
          <a:blip r:embed="rId2"/>
          <a:stretch>
            <a:fillRect/>
          </a:stretch>
        </p:blipFill>
        <p:spPr>
          <a:xfrm>
            <a:off x="613598" y="2056721"/>
            <a:ext cx="8725712" cy="3691939"/>
          </a:xfrm>
          <a:prstGeom prst="rect">
            <a:avLst/>
          </a:prstGeom>
        </p:spPr>
      </p:pic>
    </p:spTree>
    <p:extLst>
      <p:ext uri="{BB962C8B-B14F-4D97-AF65-F5344CB8AC3E}">
        <p14:creationId xmlns:p14="http://schemas.microsoft.com/office/powerpoint/2010/main" val="194097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2BEA-5B1A-784D-91F2-9BA600C5C562}"/>
              </a:ext>
            </a:extLst>
          </p:cNvPr>
          <p:cNvSpPr>
            <a:spLocks noGrp="1"/>
          </p:cNvSpPr>
          <p:nvPr>
            <p:ph type="title"/>
          </p:nvPr>
        </p:nvSpPr>
        <p:spPr>
          <a:xfrm>
            <a:off x="587374" y="367628"/>
            <a:ext cx="8148253" cy="1621619"/>
          </a:xfrm>
        </p:spPr>
        <p:txBody>
          <a:bodyPr/>
          <a:lstStyle/>
          <a:p>
            <a:r>
              <a:rPr lang="da-DK" dirty="0" err="1"/>
              <a:t>Question</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3D81BA37-0727-D740-F2DE-5F06425C816B}"/>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63C7F497-86C9-E62D-67D2-E86F7AD64493}"/>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531E85D4-7312-00F7-5117-FE682D2B6EC7}"/>
              </a:ext>
            </a:extLst>
          </p:cNvPr>
          <p:cNvSpPr>
            <a:spLocks noGrp="1"/>
          </p:cNvSpPr>
          <p:nvPr>
            <p:ph type="sldNum" sz="quarter" idx="4"/>
          </p:nvPr>
        </p:nvSpPr>
        <p:spPr/>
        <p:txBody>
          <a:bodyPr/>
          <a:lstStyle/>
          <a:p>
            <a:fld id="{D8D877B3-D348-4611-9BDB-C5374591D951}" type="slidenum">
              <a:rPr lang="en-US" smtClean="0"/>
              <a:pPr/>
              <a:t>36</a:t>
            </a:fld>
            <a:endParaRPr lang="en-US" dirty="0"/>
          </a:p>
        </p:txBody>
      </p:sp>
      <p:pic>
        <p:nvPicPr>
          <p:cNvPr id="7" name="Picture 6">
            <a:extLst>
              <a:ext uri="{FF2B5EF4-FFF2-40B4-BE49-F238E27FC236}">
                <a16:creationId xmlns:a16="http://schemas.microsoft.com/office/drawing/2014/main" id="{FA3EE721-D0D4-DC9F-418E-F7502AD5DD2D}"/>
              </a:ext>
            </a:extLst>
          </p:cNvPr>
          <p:cNvPicPr>
            <a:picLocks noChangeAspect="1"/>
          </p:cNvPicPr>
          <p:nvPr/>
        </p:nvPicPr>
        <p:blipFill>
          <a:blip r:embed="rId2"/>
          <a:stretch>
            <a:fillRect/>
          </a:stretch>
        </p:blipFill>
        <p:spPr>
          <a:xfrm>
            <a:off x="661229" y="1118865"/>
            <a:ext cx="10869542" cy="4620270"/>
          </a:xfrm>
          <a:prstGeom prst="rect">
            <a:avLst/>
          </a:prstGeom>
        </p:spPr>
      </p:pic>
    </p:spTree>
    <p:extLst>
      <p:ext uri="{BB962C8B-B14F-4D97-AF65-F5344CB8AC3E}">
        <p14:creationId xmlns:p14="http://schemas.microsoft.com/office/powerpoint/2010/main" val="3508381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F8913-66B5-E863-7D80-2D5DF27D658B}"/>
              </a:ext>
            </a:extLst>
          </p:cNvPr>
          <p:cNvSpPr>
            <a:spLocks noGrp="1"/>
          </p:cNvSpPr>
          <p:nvPr>
            <p:ph type="title"/>
          </p:nvPr>
        </p:nvSpPr>
        <p:spPr>
          <a:xfrm>
            <a:off x="587373" y="367628"/>
            <a:ext cx="11211049" cy="1621619"/>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K" altLang="en-DK" sz="3600" b="1" i="0" u="none" strike="noStrike" cap="none" normalizeH="0" baseline="0" dirty="0">
                <a:ln>
                  <a:noFill/>
                </a:ln>
                <a:solidFill>
                  <a:schemeClr val="tx1"/>
                </a:solidFill>
                <a:effectLst/>
              </a:rPr>
              <a:t>Question: Hello World</a:t>
            </a:r>
            <a:endParaRPr kumimoji="0" lang="en-DK" altLang="en-DK" sz="3600" b="0" i="0" u="none" strike="noStrike" cap="none" normalizeH="0" baseline="0" dirty="0">
              <a:ln>
                <a:noFill/>
              </a:ln>
              <a:solidFill>
                <a:schemeClr val="tx1"/>
              </a:solidFill>
              <a:effectLst/>
            </a:endParaRPr>
          </a:p>
        </p:txBody>
      </p:sp>
      <p:sp>
        <p:nvSpPr>
          <p:cNvPr id="3" name="Slide Number Placeholder 2">
            <a:extLst>
              <a:ext uri="{FF2B5EF4-FFF2-40B4-BE49-F238E27FC236}">
                <a16:creationId xmlns:a16="http://schemas.microsoft.com/office/drawing/2014/main" id="{0137F3D1-6C5E-DD15-7DB8-F238C5B0C08A}"/>
              </a:ext>
            </a:extLst>
          </p:cNvPr>
          <p:cNvSpPr>
            <a:spLocks noGrp="1"/>
          </p:cNvSpPr>
          <p:nvPr>
            <p:ph type="sldNum" sz="quarter" idx="4"/>
          </p:nvPr>
        </p:nvSpPr>
        <p:spPr/>
        <p:txBody>
          <a:bodyPr/>
          <a:lstStyle/>
          <a:p>
            <a:fld id="{D8D877B3-D348-4611-9BDB-C5374591D951}" type="slidenum">
              <a:rPr lang="en-US" smtClean="0"/>
              <a:pPr/>
              <a:t>37</a:t>
            </a:fld>
            <a:endParaRPr lang="en-US" dirty="0"/>
          </a:p>
        </p:txBody>
      </p:sp>
      <p:sp>
        <p:nvSpPr>
          <p:cNvPr id="14" name="Text Placeholder 13">
            <a:extLst>
              <a:ext uri="{FF2B5EF4-FFF2-40B4-BE49-F238E27FC236}">
                <a16:creationId xmlns:a16="http://schemas.microsoft.com/office/drawing/2014/main" id="{3402DC08-B143-F393-B8C6-2ECE2CF849A4}"/>
              </a:ext>
            </a:extLst>
          </p:cNvPr>
          <p:cNvSpPr>
            <a:spLocks noGrp="1"/>
          </p:cNvSpPr>
          <p:nvPr>
            <p:ph type="body" sz="quarter" idx="13"/>
          </p:nvPr>
        </p:nvSpPr>
        <p:spPr/>
        <p:txBody>
          <a:bodyPr/>
          <a:lstStyle/>
          <a:p>
            <a:endParaRPr lang="en-DK"/>
          </a:p>
        </p:txBody>
      </p:sp>
      <p:pic>
        <p:nvPicPr>
          <p:cNvPr id="17" name="Picture 16">
            <a:extLst>
              <a:ext uri="{FF2B5EF4-FFF2-40B4-BE49-F238E27FC236}">
                <a16:creationId xmlns:a16="http://schemas.microsoft.com/office/drawing/2014/main" id="{F4966B45-153D-A198-73CA-A5A39CD79E7A}"/>
              </a:ext>
            </a:extLst>
          </p:cNvPr>
          <p:cNvPicPr>
            <a:picLocks noChangeAspect="1"/>
          </p:cNvPicPr>
          <p:nvPr/>
        </p:nvPicPr>
        <p:blipFill>
          <a:blip r:embed="rId2"/>
          <a:stretch>
            <a:fillRect/>
          </a:stretch>
        </p:blipFill>
        <p:spPr>
          <a:xfrm>
            <a:off x="1204230" y="1787290"/>
            <a:ext cx="7886504" cy="4323371"/>
          </a:xfrm>
          <a:prstGeom prst="rect">
            <a:avLst/>
          </a:prstGeom>
        </p:spPr>
      </p:pic>
    </p:spTree>
    <p:extLst>
      <p:ext uri="{BB962C8B-B14F-4D97-AF65-F5344CB8AC3E}">
        <p14:creationId xmlns:p14="http://schemas.microsoft.com/office/powerpoint/2010/main" val="207431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83B94B-4409-F3FB-D9CE-702B2C7FE34E}"/>
              </a:ext>
            </a:extLst>
          </p:cNvPr>
          <p:cNvSpPr>
            <a:spLocks noGrp="1"/>
          </p:cNvSpPr>
          <p:nvPr>
            <p:ph type="sldNum" sz="quarter" idx="10"/>
          </p:nvPr>
        </p:nvSpPr>
        <p:spPr/>
        <p:txBody>
          <a:bodyPr/>
          <a:lstStyle/>
          <a:p>
            <a:fld id="{D8D877B3-D348-4611-9BDB-C5374591D951}" type="slidenum">
              <a:rPr lang="en-US" smtClean="0"/>
              <a:pPr/>
              <a:t>38</a:t>
            </a:fld>
            <a:endParaRPr lang="en-US" dirty="0"/>
          </a:p>
        </p:txBody>
      </p:sp>
      <p:sp>
        <p:nvSpPr>
          <p:cNvPr id="12" name="Picture Placeholder 11">
            <a:extLst>
              <a:ext uri="{FF2B5EF4-FFF2-40B4-BE49-F238E27FC236}">
                <a16:creationId xmlns:a16="http://schemas.microsoft.com/office/drawing/2014/main" id="{11466975-8A10-FD96-82B7-8208C7D58B66}"/>
              </a:ext>
            </a:extLst>
          </p:cNvPr>
          <p:cNvSpPr>
            <a:spLocks noGrp="1"/>
          </p:cNvSpPr>
          <p:nvPr>
            <p:ph type="pic" sz="quarter" idx="14"/>
          </p:nvPr>
        </p:nvSpPr>
        <p:spPr/>
        <p:txBody>
          <a:bodyPr/>
          <a:lstStyle/>
          <a:p>
            <a:endParaRPr lang="en-DK"/>
          </a:p>
        </p:txBody>
      </p:sp>
      <p:sp>
        <p:nvSpPr>
          <p:cNvPr id="2" name="Title 1">
            <a:extLst>
              <a:ext uri="{FF2B5EF4-FFF2-40B4-BE49-F238E27FC236}">
                <a16:creationId xmlns:a16="http://schemas.microsoft.com/office/drawing/2014/main" id="{15B42A94-436E-83B6-6B6B-1D033404ACA2}"/>
              </a:ext>
            </a:extLst>
          </p:cNvPr>
          <p:cNvSpPr>
            <a:spLocks noGrp="1"/>
          </p:cNvSpPr>
          <p:nvPr>
            <p:ph type="title"/>
          </p:nvPr>
        </p:nvSpPr>
        <p:spPr>
          <a:xfrm>
            <a:off x="587374" y="357948"/>
            <a:ext cx="6929189" cy="1486727"/>
          </a:xfrm>
        </p:spPr>
        <p:txBody>
          <a:bodyPr/>
          <a:lstStyle/>
          <a:p>
            <a:r>
              <a:rPr lang="en-US" dirty="0"/>
              <a:t>Installer Visual Studio (code for MacOS) </a:t>
            </a:r>
            <a:br>
              <a:rPr lang="en-US" dirty="0"/>
            </a:br>
            <a:r>
              <a:rPr lang="en-US" dirty="0"/>
              <a:t>(</a:t>
            </a:r>
            <a:r>
              <a:rPr lang="en-US" dirty="0" err="1"/>
              <a:t>Hvis</a:t>
            </a:r>
            <a:r>
              <a:rPr lang="en-US" dirty="0"/>
              <a:t> I </a:t>
            </a:r>
            <a:r>
              <a:rPr lang="en-US" dirty="0" err="1"/>
              <a:t>ikke</a:t>
            </a:r>
            <a:r>
              <a:rPr lang="en-US" dirty="0"/>
              <a:t> </a:t>
            </a:r>
            <a:r>
              <a:rPr lang="en-US" dirty="0" err="1"/>
              <a:t>har</a:t>
            </a:r>
            <a:r>
              <a:rPr lang="en-US" dirty="0"/>
              <a:t> det)</a:t>
            </a:r>
            <a:endParaRPr lang="en-DK" dirty="0"/>
          </a:p>
        </p:txBody>
      </p:sp>
      <p:sp>
        <p:nvSpPr>
          <p:cNvPr id="4" name="Text Placeholder 3">
            <a:extLst>
              <a:ext uri="{FF2B5EF4-FFF2-40B4-BE49-F238E27FC236}">
                <a16:creationId xmlns:a16="http://schemas.microsoft.com/office/drawing/2014/main" id="{4D220C21-887B-2B5B-59DE-47708A69ECC7}"/>
              </a:ext>
            </a:extLst>
          </p:cNvPr>
          <p:cNvSpPr>
            <a:spLocks noGrp="1"/>
          </p:cNvSpPr>
          <p:nvPr>
            <p:ph type="body" sz="quarter" idx="15"/>
          </p:nvPr>
        </p:nvSpPr>
        <p:spPr/>
        <p:txBody>
          <a:bodyPr>
            <a:normAutofit lnSpcReduction="10000"/>
          </a:bodyPr>
          <a:lstStyle/>
          <a:p>
            <a:r>
              <a:rPr lang="en-US" dirty="0"/>
              <a:t>Download Visual Studio Community med “Desktop Development with C++”</a:t>
            </a:r>
          </a:p>
          <a:p>
            <a:pPr lvl="2"/>
            <a:r>
              <a:rPr lang="en-US" dirty="0">
                <a:hlinkClick r:id="rId2"/>
              </a:rPr>
              <a:t>https://visualstudio.microsoft.com/</a:t>
            </a:r>
            <a:endParaRPr lang="en-US" dirty="0"/>
          </a:p>
          <a:p>
            <a:pPr lvl="2"/>
            <a:r>
              <a:rPr lang="en-US" dirty="0"/>
              <a:t>I </a:t>
            </a:r>
            <a:r>
              <a:rPr lang="en-US" dirty="0" err="1"/>
              <a:t>skal</a:t>
            </a:r>
            <a:r>
              <a:rPr lang="en-US" dirty="0"/>
              <a:t> </a:t>
            </a:r>
            <a:r>
              <a:rPr lang="en-US" dirty="0" err="1"/>
              <a:t>muligvis</a:t>
            </a:r>
            <a:r>
              <a:rPr lang="en-US" dirty="0"/>
              <a:t> lave et </a:t>
            </a:r>
            <a:r>
              <a:rPr lang="en-US" dirty="0" err="1"/>
              <a:t>konto</a:t>
            </a:r>
            <a:r>
              <a:rPr lang="en-US" dirty="0"/>
              <a:t>. Men det er gratis. </a:t>
            </a:r>
            <a:r>
              <a:rPr lang="en-US" dirty="0" err="1"/>
              <a:t>Så</a:t>
            </a:r>
            <a:r>
              <a:rPr lang="en-US" dirty="0"/>
              <a:t> </a:t>
            </a:r>
            <a:r>
              <a:rPr lang="en-US" dirty="0" err="1"/>
              <a:t>længe</a:t>
            </a:r>
            <a:r>
              <a:rPr lang="en-US" dirty="0"/>
              <a:t> I </a:t>
            </a:r>
            <a:r>
              <a:rPr lang="en-US" dirty="0" err="1"/>
              <a:t>ikke</a:t>
            </a:r>
            <a:r>
              <a:rPr lang="en-US" dirty="0"/>
              <a:t> </a:t>
            </a:r>
            <a:r>
              <a:rPr lang="en-US" dirty="0" err="1"/>
              <a:t>sælger</a:t>
            </a:r>
            <a:r>
              <a:rPr lang="en-US" dirty="0"/>
              <a:t> det I laver. </a:t>
            </a:r>
          </a:p>
          <a:p>
            <a:pPr lvl="2"/>
            <a:r>
              <a:rPr lang="en-US" dirty="0" err="1"/>
              <a:t>Hvis</a:t>
            </a:r>
            <a:r>
              <a:rPr lang="en-US" dirty="0"/>
              <a:t> I </a:t>
            </a:r>
            <a:r>
              <a:rPr lang="en-US" dirty="0" err="1"/>
              <a:t>glemmer</a:t>
            </a:r>
            <a:r>
              <a:rPr lang="en-US" dirty="0"/>
              <a:t> at </a:t>
            </a:r>
            <a:r>
              <a:rPr lang="en-US" dirty="0" err="1"/>
              <a:t>installerer</a:t>
            </a:r>
            <a:r>
              <a:rPr lang="en-US" dirty="0"/>
              <a:t> “Desktop Dev.”, </a:t>
            </a:r>
            <a:r>
              <a:rPr lang="en-US" dirty="0" err="1"/>
              <a:t>kan</a:t>
            </a:r>
            <a:r>
              <a:rPr lang="en-US" dirty="0"/>
              <a:t> I g</a:t>
            </a:r>
            <a:r>
              <a:rPr lang="da-DK" dirty="0"/>
              <a:t>øre det senere via programmet ”Visual Studio Installer”, som også bliver installeret på jeres computer.</a:t>
            </a:r>
          </a:p>
          <a:p>
            <a:r>
              <a:rPr lang="da-DK" dirty="0"/>
              <a:t>System Krav:</a:t>
            </a:r>
          </a:p>
          <a:p>
            <a:pPr lvl="1"/>
            <a:r>
              <a:rPr lang="da-DK" dirty="0"/>
              <a:t>Windows 10+ / </a:t>
            </a:r>
            <a:r>
              <a:rPr lang="da-DK" dirty="0" err="1"/>
              <a:t>MacOS</a:t>
            </a:r>
            <a:r>
              <a:rPr lang="da-DK" dirty="0"/>
              <a:t> 13 Venture</a:t>
            </a:r>
          </a:p>
          <a:p>
            <a:pPr lvl="2"/>
            <a:r>
              <a:rPr lang="da-DK" dirty="0"/>
              <a:t>Det virker muligvis på ældre systemer, men det er op til jer hvis i ikke har opdateret til det nyeste</a:t>
            </a:r>
            <a:endParaRPr lang="en-US" dirty="0"/>
          </a:p>
        </p:txBody>
      </p:sp>
      <p:sp>
        <p:nvSpPr>
          <p:cNvPr id="13" name="Picture Placeholder 12">
            <a:extLst>
              <a:ext uri="{FF2B5EF4-FFF2-40B4-BE49-F238E27FC236}">
                <a16:creationId xmlns:a16="http://schemas.microsoft.com/office/drawing/2014/main" id="{11B2AFA3-68B2-8635-322D-90DC3403AD8E}"/>
              </a:ext>
            </a:extLst>
          </p:cNvPr>
          <p:cNvSpPr>
            <a:spLocks noGrp="1"/>
          </p:cNvSpPr>
          <p:nvPr>
            <p:ph type="pic" sz="quarter" idx="16"/>
          </p:nvPr>
        </p:nvSpPr>
        <p:spPr/>
        <p:txBody>
          <a:bodyPr/>
          <a:lstStyle/>
          <a:p>
            <a:endParaRPr lang="en-DK"/>
          </a:p>
        </p:txBody>
      </p:sp>
      <p:pic>
        <p:nvPicPr>
          <p:cNvPr id="7" name="Picture 6">
            <a:extLst>
              <a:ext uri="{FF2B5EF4-FFF2-40B4-BE49-F238E27FC236}">
                <a16:creationId xmlns:a16="http://schemas.microsoft.com/office/drawing/2014/main" id="{A11FCABB-85D6-8BDE-1199-44D984C5E353}"/>
              </a:ext>
            </a:extLst>
          </p:cNvPr>
          <p:cNvPicPr>
            <a:picLocks noChangeAspect="1"/>
          </p:cNvPicPr>
          <p:nvPr/>
        </p:nvPicPr>
        <p:blipFill>
          <a:blip r:embed="rId3"/>
          <a:stretch>
            <a:fillRect/>
          </a:stretch>
        </p:blipFill>
        <p:spPr>
          <a:xfrm>
            <a:off x="6095979" y="3428988"/>
            <a:ext cx="42" cy="24"/>
          </a:xfrm>
          <a:prstGeom prst="rect">
            <a:avLst/>
          </a:prstGeom>
        </p:spPr>
      </p:pic>
      <p:pic>
        <p:nvPicPr>
          <p:cNvPr id="9" name="Picture 8">
            <a:extLst>
              <a:ext uri="{FF2B5EF4-FFF2-40B4-BE49-F238E27FC236}">
                <a16:creationId xmlns:a16="http://schemas.microsoft.com/office/drawing/2014/main" id="{A3E4BCF1-2D89-05CF-0BE1-007130304CDD}"/>
              </a:ext>
            </a:extLst>
          </p:cNvPr>
          <p:cNvPicPr>
            <a:picLocks noChangeAspect="1"/>
          </p:cNvPicPr>
          <p:nvPr/>
        </p:nvPicPr>
        <p:blipFill>
          <a:blip r:embed="rId4"/>
          <a:stretch>
            <a:fillRect/>
          </a:stretch>
        </p:blipFill>
        <p:spPr>
          <a:xfrm>
            <a:off x="7797207" y="413000"/>
            <a:ext cx="4025496" cy="2321317"/>
          </a:xfrm>
          <a:prstGeom prst="rect">
            <a:avLst/>
          </a:prstGeom>
        </p:spPr>
      </p:pic>
      <p:pic>
        <p:nvPicPr>
          <p:cNvPr id="11" name="Picture 10">
            <a:extLst>
              <a:ext uri="{FF2B5EF4-FFF2-40B4-BE49-F238E27FC236}">
                <a16:creationId xmlns:a16="http://schemas.microsoft.com/office/drawing/2014/main" id="{B7082D31-A0B9-F991-A8C4-A6F966417C5F}"/>
              </a:ext>
            </a:extLst>
          </p:cNvPr>
          <p:cNvPicPr>
            <a:picLocks noChangeAspect="1"/>
          </p:cNvPicPr>
          <p:nvPr/>
        </p:nvPicPr>
        <p:blipFill>
          <a:blip r:embed="rId5"/>
          <a:stretch>
            <a:fillRect/>
          </a:stretch>
        </p:blipFill>
        <p:spPr>
          <a:xfrm>
            <a:off x="7757463" y="4142289"/>
            <a:ext cx="4065240" cy="2060554"/>
          </a:xfrm>
          <a:prstGeom prst="rect">
            <a:avLst/>
          </a:prstGeom>
        </p:spPr>
      </p:pic>
    </p:spTree>
    <p:extLst>
      <p:ext uri="{BB962C8B-B14F-4D97-AF65-F5344CB8AC3E}">
        <p14:creationId xmlns:p14="http://schemas.microsoft.com/office/powerpoint/2010/main" val="22593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4</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52938FA-C251-4E94-875E-F4ED422A3AD1}"/>
              </a:ext>
            </a:extLst>
          </p:cNvPr>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el 2">
            <a:extLst>
              <a:ext uri="{FF2B5EF4-FFF2-40B4-BE49-F238E27FC236}">
                <a16:creationId xmlns:a16="http://schemas.microsoft.com/office/drawing/2014/main" id="{7C4829FD-E824-4EE1-8A6E-AFA945B6C173}"/>
              </a:ext>
            </a:extLst>
          </p:cNvPr>
          <p:cNvSpPr>
            <a:spLocks noGrp="1"/>
          </p:cNvSpPr>
          <p:nvPr>
            <p:ph type="title"/>
          </p:nvPr>
        </p:nvSpPr>
        <p:spPr/>
        <p:txBody>
          <a:bodyPr/>
          <a:lstStyle/>
          <a:p>
            <a:r>
              <a:rPr lang="da-DK" dirty="0"/>
              <a:t>Peer learning</a:t>
            </a:r>
            <a:endParaRPr lang="en-US" dirty="0"/>
          </a:p>
        </p:txBody>
      </p:sp>
      <p:sp>
        <p:nvSpPr>
          <p:cNvPr id="4" name="Pladsholder til tekst 3">
            <a:extLst>
              <a:ext uri="{FF2B5EF4-FFF2-40B4-BE49-F238E27FC236}">
                <a16:creationId xmlns:a16="http://schemas.microsoft.com/office/drawing/2014/main" id="{62CCE184-B0BA-49FC-A921-B0E7F95D684A}"/>
              </a:ext>
            </a:extLst>
          </p:cNvPr>
          <p:cNvSpPr>
            <a:spLocks noGrp="1"/>
          </p:cNvSpPr>
          <p:nvPr>
            <p:ph type="body" sz="quarter" idx="12"/>
          </p:nvPr>
        </p:nvSpPr>
        <p:spPr/>
        <p:txBody>
          <a:bodyPr>
            <a:normAutofit lnSpcReduction="10000"/>
          </a:bodyPr>
          <a:lstStyle/>
          <a:p>
            <a:pPr marL="0" indent="0">
              <a:buNone/>
            </a:pPr>
            <a:r>
              <a:rPr lang="da-DK" sz="1800" b="0" i="0" u="none" strike="noStrike" baseline="0" dirty="0" err="1">
                <a:solidFill>
                  <a:srgbClr val="000000"/>
                </a:solidFill>
                <a:latin typeface="+mj-lt"/>
              </a:rPr>
              <a:t>Boud</a:t>
            </a:r>
            <a:r>
              <a:rPr lang="da-DK" sz="1800" b="0" i="0" u="none" strike="noStrike" baseline="0" dirty="0">
                <a:solidFill>
                  <a:srgbClr val="000000"/>
                </a:solidFill>
                <a:latin typeface="+mj-lt"/>
              </a:rPr>
              <a:t> </a:t>
            </a:r>
            <a:r>
              <a:rPr lang="da-DK" sz="1800" b="0" i="1" u="none" strike="noStrike" baseline="0" dirty="0">
                <a:solidFill>
                  <a:srgbClr val="000000"/>
                </a:solidFill>
                <a:latin typeface="+mj-lt"/>
              </a:rPr>
              <a:t>et al. </a:t>
            </a:r>
            <a:r>
              <a:rPr lang="da-DK" sz="1800" b="0" i="0" u="none" strike="noStrike" baseline="0" dirty="0">
                <a:solidFill>
                  <a:srgbClr val="000000"/>
                </a:solidFill>
                <a:latin typeface="+mj-lt"/>
              </a:rPr>
              <a:t>(1999: 413) definerer peer learning som:</a:t>
            </a: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r>
              <a:rPr lang="da-DK" sz="1800" dirty="0">
                <a:solidFill>
                  <a:srgbClr val="000000"/>
                </a:solidFill>
                <a:latin typeface="+mj-lt"/>
              </a:rPr>
              <a:t>Når I efter forelæsningen arbejder med opgaver i jeres grupperum og venter på at jeg når frem for at hjælpe, vil jeg stærkt anbefale at I bruger ventetiden på ”Peer Learning”.</a:t>
            </a:r>
            <a:endParaRPr lang="da-DK" dirty="0">
              <a:latin typeface="+mj-lt"/>
            </a:endParaRPr>
          </a:p>
        </p:txBody>
      </p:sp>
      <p:pic>
        <p:nvPicPr>
          <p:cNvPr id="6" name="Billede 5">
            <a:extLst>
              <a:ext uri="{FF2B5EF4-FFF2-40B4-BE49-F238E27FC236}">
                <a16:creationId xmlns:a16="http://schemas.microsoft.com/office/drawing/2014/main" id="{5A522CDB-2DFA-4464-82A9-3E8437C14F2D}"/>
              </a:ext>
            </a:extLst>
          </p:cNvPr>
          <p:cNvPicPr>
            <a:picLocks noChangeAspect="1"/>
          </p:cNvPicPr>
          <p:nvPr/>
        </p:nvPicPr>
        <p:blipFill>
          <a:blip r:embed="rId2"/>
          <a:stretch>
            <a:fillRect/>
          </a:stretch>
        </p:blipFill>
        <p:spPr>
          <a:xfrm>
            <a:off x="1677912" y="2557766"/>
            <a:ext cx="8439019" cy="1190653"/>
          </a:xfrm>
          <a:prstGeom prst="rect">
            <a:avLst/>
          </a:prstGeom>
        </p:spPr>
      </p:pic>
      <p:sp>
        <p:nvSpPr>
          <p:cNvPr id="8" name="Tekstfelt 7">
            <a:extLst>
              <a:ext uri="{FF2B5EF4-FFF2-40B4-BE49-F238E27FC236}">
                <a16:creationId xmlns:a16="http://schemas.microsoft.com/office/drawing/2014/main" id="{7F0E678E-6BFD-414E-9BE7-FA2C56452CB5}"/>
              </a:ext>
            </a:extLst>
          </p:cNvPr>
          <p:cNvSpPr txBox="1"/>
          <p:nvPr/>
        </p:nvSpPr>
        <p:spPr>
          <a:xfrm>
            <a:off x="587374" y="3917479"/>
            <a:ext cx="6094602" cy="738664"/>
          </a:xfrm>
          <a:prstGeom prst="rect">
            <a:avLst/>
          </a:prstGeom>
          <a:noFill/>
        </p:spPr>
        <p:txBody>
          <a:bodyPr wrap="square">
            <a:spAutoFit/>
          </a:bodyPr>
          <a:lstStyle/>
          <a:p>
            <a:pPr algn="l"/>
            <a:r>
              <a:rPr lang="en-US" sz="1400" b="1" i="0" u="none" strike="noStrike" dirty="0">
                <a:solidFill>
                  <a:srgbClr val="44707B"/>
                </a:solidFill>
                <a:effectLst/>
                <a:latin typeface="Source Sans Pro" panose="020B0503030403020204" pitchFamily="34" charset="0"/>
                <a:hlinkClick r:id="rId3"/>
              </a:rPr>
              <a:t>Peer Learning and Assessment</a:t>
            </a:r>
            <a:endParaRPr lang="en-US" sz="1400" b="1" i="0" dirty="0">
              <a:solidFill>
                <a:srgbClr val="44707B"/>
              </a:solidFill>
              <a:effectLst/>
              <a:latin typeface="Source Sans Pro" panose="020B0503030403020204" pitchFamily="34" charset="0"/>
            </a:endParaRPr>
          </a:p>
          <a:p>
            <a:pPr algn="l"/>
            <a:r>
              <a:rPr lang="en-US" sz="1400" b="0" i="0" dirty="0" err="1">
                <a:solidFill>
                  <a:srgbClr val="3A3A3A"/>
                </a:solidFill>
                <a:effectLst/>
                <a:latin typeface="Source Sans Pro" panose="020B0503030403020204" pitchFamily="34" charset="0"/>
              </a:rPr>
              <a:t>Boud</a:t>
            </a:r>
            <a:r>
              <a:rPr lang="en-US" sz="1400" b="0" i="0" dirty="0">
                <a:solidFill>
                  <a:srgbClr val="3A3A3A"/>
                </a:solidFill>
                <a:effectLst/>
                <a:latin typeface="Source Sans Pro" panose="020B0503030403020204" pitchFamily="34" charset="0"/>
              </a:rPr>
              <a:t>, David ; Cohen, Ruth ; Sampson, Jane</a:t>
            </a:r>
          </a:p>
          <a:p>
            <a:pPr algn="l"/>
            <a:r>
              <a:rPr lang="en-US" sz="1400" b="0" i="0" dirty="0">
                <a:solidFill>
                  <a:srgbClr val="3A3A3A"/>
                </a:solidFill>
                <a:effectLst/>
                <a:latin typeface="Source Sans Pro" panose="020B0503030403020204" pitchFamily="34" charset="0"/>
              </a:rPr>
              <a:t>Assessment and evaluation in higher education, </a:t>
            </a:r>
            <a:r>
              <a:rPr lang="en-US" sz="1400" dirty="0">
                <a:solidFill>
                  <a:srgbClr val="3A3A3A"/>
                </a:solidFill>
                <a:latin typeface="Source Sans Pro" panose="020B0503030403020204" pitchFamily="34" charset="0"/>
              </a:rPr>
              <a:t>1996</a:t>
            </a:r>
            <a:r>
              <a:rPr lang="en-US" sz="1400" b="0" i="0" dirty="0">
                <a:solidFill>
                  <a:srgbClr val="3A3A3A"/>
                </a:solidFill>
                <a:effectLst/>
                <a:latin typeface="Source Sans Pro" panose="020B0503030403020204" pitchFamily="34" charset="0"/>
              </a:rPr>
              <a:t>, Vol.24 (4), p.413-426</a:t>
            </a:r>
          </a:p>
        </p:txBody>
      </p:sp>
    </p:spTree>
    <p:extLst>
      <p:ext uri="{BB962C8B-B14F-4D97-AF65-F5344CB8AC3E}">
        <p14:creationId xmlns:p14="http://schemas.microsoft.com/office/powerpoint/2010/main" val="326473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A8C086E-C03D-425D-BFE2-5CA844B9AFBF}"/>
              </a:ext>
            </a:extLst>
          </p:cNvPr>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el 2">
            <a:extLst>
              <a:ext uri="{FF2B5EF4-FFF2-40B4-BE49-F238E27FC236}">
                <a16:creationId xmlns:a16="http://schemas.microsoft.com/office/drawing/2014/main" id="{66E75FD4-E756-41C4-A241-6DD33FC73CEA}"/>
              </a:ext>
            </a:extLst>
          </p:cNvPr>
          <p:cNvSpPr>
            <a:spLocks noGrp="1"/>
          </p:cNvSpPr>
          <p:nvPr>
            <p:ph type="title"/>
          </p:nvPr>
        </p:nvSpPr>
        <p:spPr/>
        <p:txBody>
          <a:bodyPr/>
          <a:lstStyle/>
          <a:p>
            <a:r>
              <a:rPr lang="da-DK" dirty="0"/>
              <a:t>Du husker …</a:t>
            </a:r>
            <a:endParaRPr lang="en-US" dirty="0"/>
          </a:p>
        </p:txBody>
      </p:sp>
      <p:sp>
        <p:nvSpPr>
          <p:cNvPr id="4" name="Pladsholder til tekst 3">
            <a:extLst>
              <a:ext uri="{FF2B5EF4-FFF2-40B4-BE49-F238E27FC236}">
                <a16:creationId xmlns:a16="http://schemas.microsoft.com/office/drawing/2014/main" id="{46E3D0B5-A07D-4998-B797-ABF57FD6C071}"/>
              </a:ext>
            </a:extLst>
          </p:cNvPr>
          <p:cNvSpPr>
            <a:spLocks noGrp="1"/>
          </p:cNvSpPr>
          <p:nvPr>
            <p:ph type="body" sz="quarter" idx="12"/>
          </p:nvPr>
        </p:nvSpPr>
        <p:spPr>
          <a:xfrm>
            <a:off x="587375" y="1402606"/>
            <a:ext cx="10620094" cy="3704284"/>
          </a:xfrm>
        </p:spPr>
        <p:txBody>
          <a:bodyPr>
            <a:noAutofit/>
          </a:bodyPr>
          <a:lstStyle/>
          <a:p>
            <a:pPr>
              <a:buFont typeface="Arial" panose="020B0604020202020204" pitchFamily="34" charset="0"/>
              <a:buChar char="•"/>
            </a:pPr>
            <a:r>
              <a:rPr lang="da-DK" sz="1800" dirty="0"/>
              <a:t>10% af hvad du læser</a:t>
            </a:r>
          </a:p>
          <a:p>
            <a:pPr>
              <a:buFont typeface="Arial" panose="020B0604020202020204" pitchFamily="34" charset="0"/>
              <a:buChar char="•"/>
            </a:pPr>
            <a:r>
              <a:rPr lang="da-DK" sz="1800" dirty="0"/>
              <a:t>20% af hvad du hører</a:t>
            </a:r>
          </a:p>
          <a:p>
            <a:pPr>
              <a:buFont typeface="Arial" panose="020B0604020202020204" pitchFamily="34" charset="0"/>
              <a:buChar char="•"/>
            </a:pPr>
            <a:r>
              <a:rPr lang="da-DK" sz="1800" dirty="0"/>
              <a:t>30% af hvad du ser</a:t>
            </a:r>
          </a:p>
          <a:p>
            <a:pPr>
              <a:buFont typeface="Arial" panose="020B0604020202020204" pitchFamily="34" charset="0"/>
              <a:buChar char="•"/>
            </a:pPr>
            <a:r>
              <a:rPr lang="da-DK" sz="1800" dirty="0"/>
              <a:t>50% af hvad du både ser og hører</a:t>
            </a:r>
          </a:p>
          <a:p>
            <a:pPr>
              <a:buFont typeface="Arial" panose="020B0604020202020204" pitchFamily="34" charset="0"/>
              <a:buChar char="•"/>
            </a:pPr>
            <a:r>
              <a:rPr lang="da-DK" sz="1800" dirty="0"/>
              <a:t>70% af hvad du diskuterer med andre</a:t>
            </a:r>
          </a:p>
          <a:p>
            <a:pPr>
              <a:buFont typeface="Arial" panose="020B0604020202020204" pitchFamily="34" charset="0"/>
              <a:buChar char="•"/>
            </a:pPr>
            <a:r>
              <a:rPr lang="da-DK" sz="1800" dirty="0"/>
              <a:t>80% af hvad du skaber i samarbejde med andre </a:t>
            </a:r>
          </a:p>
          <a:p>
            <a:pPr>
              <a:buFont typeface="Arial" panose="020B0604020202020204" pitchFamily="34" charset="0"/>
              <a:buChar char="•"/>
            </a:pPr>
            <a:r>
              <a:rPr lang="da-DK" sz="1800" dirty="0"/>
              <a:t>95% af hvad du lærer andre</a:t>
            </a:r>
          </a:p>
          <a:p>
            <a:pPr marL="0" indent="0">
              <a:buNone/>
            </a:pPr>
            <a:br>
              <a:rPr lang="da-DK" sz="1800" dirty="0"/>
            </a:br>
            <a:r>
              <a:rPr lang="da-DK" sz="1800" dirty="0"/>
              <a:t>Moralen er altså, at hvis du virkelig vil huske (lære) noget, så er den mest effektive måde at forsøge at lære fra sig. Brug derfor hinanden til at overbevise jer selv om at I har forstået et emne ved at ”undervise” modtageren. </a:t>
            </a:r>
          </a:p>
          <a:p>
            <a:pPr marL="0" indent="0">
              <a:buNone/>
            </a:pPr>
            <a:r>
              <a:rPr lang="da-DK" sz="1800" dirty="0"/>
              <a:t>I bytter naturligvis roller undervejs. </a:t>
            </a:r>
            <a:endParaRPr lang="en-US" sz="1800" dirty="0"/>
          </a:p>
        </p:txBody>
      </p:sp>
    </p:spTree>
    <p:extLst>
      <p:ext uri="{BB962C8B-B14F-4D97-AF65-F5344CB8AC3E}">
        <p14:creationId xmlns:p14="http://schemas.microsoft.com/office/powerpoint/2010/main" val="151563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E40F4D-7B78-0D42-11CA-56BB1813974C}"/>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81D64F86-E08C-EEE8-7EFD-003728E7C0D3}"/>
              </a:ext>
            </a:extLst>
          </p:cNvPr>
          <p:cNvSpPr>
            <a:spLocks noGrp="1"/>
          </p:cNvSpPr>
          <p:nvPr>
            <p:ph type="title"/>
          </p:nvPr>
        </p:nvSpPr>
        <p:spPr/>
        <p:txBody>
          <a:bodyPr/>
          <a:lstStyle/>
          <a:p>
            <a:r>
              <a:rPr lang="da-DK" dirty="0"/>
              <a:t>Introduktion to C</a:t>
            </a:r>
            <a:endParaRPr lang="en-DK" dirty="0"/>
          </a:p>
        </p:txBody>
      </p:sp>
      <p:sp>
        <p:nvSpPr>
          <p:cNvPr id="5" name="Text Placeholder 4">
            <a:extLst>
              <a:ext uri="{FF2B5EF4-FFF2-40B4-BE49-F238E27FC236}">
                <a16:creationId xmlns:a16="http://schemas.microsoft.com/office/drawing/2014/main" id="{705F23C3-4652-42DA-2349-251EEDE8A76A}"/>
              </a:ext>
            </a:extLst>
          </p:cNvPr>
          <p:cNvSpPr>
            <a:spLocks noGrp="1"/>
          </p:cNvSpPr>
          <p:nvPr>
            <p:ph type="body" sz="quarter" idx="12"/>
          </p:nvPr>
        </p:nvSpPr>
        <p:spPr/>
        <p:txBody>
          <a:bodyPr>
            <a:normAutofit fontScale="55000" lnSpcReduction="20000"/>
          </a:bodyPr>
          <a:lstStyle/>
          <a:p>
            <a:pPr marL="0" indent="0" algn="l">
              <a:buNone/>
            </a:pPr>
            <a:r>
              <a:rPr lang="en-US" b="0" i="0" dirty="0">
                <a:solidFill>
                  <a:srgbClr val="002060"/>
                </a:solidFill>
                <a:effectLst/>
              </a:rPr>
              <a:t>why not learn something else?</a:t>
            </a:r>
          </a:p>
          <a:p>
            <a:pPr algn="l"/>
            <a:r>
              <a:rPr lang="en-US" b="0" i="0" dirty="0">
                <a:solidFill>
                  <a:srgbClr val="002060"/>
                </a:solidFill>
                <a:effectLst/>
              </a:rPr>
              <a:t>Everything else builds on C code</a:t>
            </a:r>
          </a:p>
          <a:p>
            <a:pPr algn="l"/>
            <a:r>
              <a:rPr lang="en-US" b="0" i="0" dirty="0">
                <a:solidFill>
                  <a:srgbClr val="002060"/>
                </a:solidFill>
                <a:effectLst/>
              </a:rPr>
              <a:t>Why not learn Python? It is much easier to read!</a:t>
            </a:r>
          </a:p>
          <a:p>
            <a:pPr lvl="1"/>
            <a:r>
              <a:rPr lang="en-US" b="0" i="0" dirty="0">
                <a:solidFill>
                  <a:srgbClr val="002060"/>
                </a:solidFill>
                <a:effectLst/>
              </a:rPr>
              <a:t>No, it's not, it is different</a:t>
            </a:r>
          </a:p>
          <a:p>
            <a:pPr algn="l"/>
            <a:r>
              <a:rPr lang="en-US" b="0" i="0" dirty="0">
                <a:solidFill>
                  <a:srgbClr val="002060"/>
                </a:solidFill>
                <a:effectLst/>
              </a:rPr>
              <a:t>C is ALOT faster. 100x faster for some applications</a:t>
            </a:r>
          </a:p>
          <a:p>
            <a:pPr lvl="1"/>
            <a:r>
              <a:rPr lang="en-US" b="0" i="0" dirty="0">
                <a:solidFill>
                  <a:srgbClr val="002060"/>
                </a:solidFill>
                <a:effectLst/>
              </a:rPr>
              <a:t>Python is magic. We don't want magic when we are learning things</a:t>
            </a:r>
          </a:p>
          <a:p>
            <a:pPr lvl="1"/>
            <a:r>
              <a:rPr lang="en-US" b="0" i="0" dirty="0">
                <a:solidFill>
                  <a:srgbClr val="002060"/>
                </a:solidFill>
                <a:effectLst/>
              </a:rPr>
              <a:t>Python has some quirks that I </a:t>
            </a:r>
            <a:r>
              <a:rPr lang="en-US" b="0" i="0" dirty="0" err="1">
                <a:solidFill>
                  <a:srgbClr val="002060"/>
                </a:solidFill>
                <a:effectLst/>
              </a:rPr>
              <a:t>dont</a:t>
            </a:r>
            <a:r>
              <a:rPr lang="en-US" b="0" i="0" dirty="0">
                <a:solidFill>
                  <a:srgbClr val="002060"/>
                </a:solidFill>
                <a:effectLst/>
              </a:rPr>
              <a:t> want you to focus on</a:t>
            </a:r>
          </a:p>
          <a:p>
            <a:pPr algn="l"/>
            <a:r>
              <a:rPr lang="en-US" b="0" i="0" dirty="0">
                <a:solidFill>
                  <a:srgbClr val="002060"/>
                </a:solidFill>
                <a:effectLst/>
              </a:rPr>
              <a:t>C provides a great tool for learning programming</a:t>
            </a:r>
          </a:p>
          <a:p>
            <a:pPr marL="0" indent="0" algn="l">
              <a:buNone/>
            </a:pPr>
            <a:r>
              <a:rPr lang="en-US" b="0" i="0" dirty="0">
                <a:solidFill>
                  <a:srgbClr val="002060"/>
                </a:solidFill>
                <a:effectLst/>
              </a:rPr>
              <a:t>Why not learn C++? it's newer!</a:t>
            </a:r>
          </a:p>
          <a:p>
            <a:pPr algn="l"/>
            <a:r>
              <a:rPr lang="en-US" b="0" i="0" dirty="0">
                <a:solidFill>
                  <a:srgbClr val="002060"/>
                </a:solidFill>
                <a:effectLst/>
              </a:rPr>
              <a:t>C++ is build upon C, so if you know C, you know C++ too</a:t>
            </a:r>
          </a:p>
          <a:p>
            <a:pPr algn="l"/>
            <a:r>
              <a:rPr lang="en-US" b="0" i="0" dirty="0">
                <a:solidFill>
                  <a:srgbClr val="002060"/>
                </a:solidFill>
                <a:effectLst/>
              </a:rPr>
              <a:t>C programming is simple, but can do everything you need</a:t>
            </a:r>
          </a:p>
          <a:p>
            <a:pPr algn="l"/>
            <a:r>
              <a:rPr lang="en-US" b="0" i="0" dirty="0">
                <a:solidFill>
                  <a:srgbClr val="002060"/>
                </a:solidFill>
                <a:effectLst/>
              </a:rPr>
              <a:t>Complexity Confuses</a:t>
            </a:r>
          </a:p>
          <a:p>
            <a:pPr algn="l"/>
            <a:r>
              <a:rPr lang="en-US" b="0" i="0" dirty="0">
                <a:solidFill>
                  <a:srgbClr val="002060"/>
                </a:solidFill>
                <a:effectLst/>
              </a:rPr>
              <a:t>You need to learn how to read syntax</a:t>
            </a:r>
          </a:p>
          <a:p>
            <a:pPr algn="l"/>
            <a:r>
              <a:rPr lang="en-US" b="0" i="0" dirty="0">
                <a:solidFill>
                  <a:srgbClr val="002060"/>
                </a:solidFill>
                <a:effectLst/>
              </a:rPr>
              <a:t>The specific programming language doesn't really matter</a:t>
            </a:r>
          </a:p>
          <a:p>
            <a:pPr algn="l"/>
            <a:r>
              <a:rPr lang="en-US" b="0" i="0" dirty="0">
                <a:solidFill>
                  <a:srgbClr val="002060"/>
                </a:solidFill>
                <a:effectLst/>
              </a:rPr>
              <a:t>C programming is a classic for a reason</a:t>
            </a:r>
          </a:p>
          <a:p>
            <a:endParaRPr lang="en-DK" dirty="0"/>
          </a:p>
        </p:txBody>
      </p:sp>
    </p:spTree>
    <p:extLst>
      <p:ext uri="{BB962C8B-B14F-4D97-AF65-F5344CB8AC3E}">
        <p14:creationId xmlns:p14="http://schemas.microsoft.com/office/powerpoint/2010/main" val="92268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CFC55BC-E4BF-4F46-96E4-6F41CD9AA3AB}"/>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el 3">
            <a:extLst>
              <a:ext uri="{FF2B5EF4-FFF2-40B4-BE49-F238E27FC236}">
                <a16:creationId xmlns:a16="http://schemas.microsoft.com/office/drawing/2014/main" id="{73DD4A2F-D195-46E9-8AF2-1BCAC51B3961}"/>
              </a:ext>
            </a:extLst>
          </p:cNvPr>
          <p:cNvSpPr>
            <a:spLocks noGrp="1"/>
          </p:cNvSpPr>
          <p:nvPr>
            <p:ph type="title"/>
          </p:nvPr>
        </p:nvSpPr>
        <p:spPr>
          <a:xfrm>
            <a:off x="587373" y="359273"/>
            <a:ext cx="10000415" cy="1621619"/>
          </a:xfrm>
        </p:spPr>
        <p:txBody>
          <a:bodyPr/>
          <a:lstStyle/>
          <a:p>
            <a:r>
              <a:rPr lang="da-DK" dirty="0"/>
              <a:t>Hvordan skriver man et C program?</a:t>
            </a:r>
          </a:p>
        </p:txBody>
      </p:sp>
      <p:sp>
        <p:nvSpPr>
          <p:cNvPr id="6" name="Pladsholder til tekst 5">
            <a:extLst>
              <a:ext uri="{FF2B5EF4-FFF2-40B4-BE49-F238E27FC236}">
                <a16:creationId xmlns:a16="http://schemas.microsoft.com/office/drawing/2014/main" id="{E7DC994D-8135-41BC-8A61-F89A5758C7DD}"/>
              </a:ext>
            </a:extLst>
          </p:cNvPr>
          <p:cNvSpPr>
            <a:spLocks noGrp="1"/>
          </p:cNvSpPr>
          <p:nvPr>
            <p:ph type="body" sz="quarter" idx="12"/>
          </p:nvPr>
        </p:nvSpPr>
        <p:spPr>
          <a:xfrm>
            <a:off x="587373" y="1361389"/>
            <a:ext cx="10752512" cy="3752115"/>
          </a:xfrm>
        </p:spPr>
        <p:txBody>
          <a:bodyPr>
            <a:normAutofit lnSpcReduction="10000"/>
          </a:bodyPr>
          <a:lstStyle/>
          <a:p>
            <a:pPr marL="0" indent="0">
              <a:buNone/>
            </a:pPr>
            <a:r>
              <a:rPr lang="da-DK" sz="2400" b="1" dirty="0"/>
              <a:t>Tekst (kildekode)</a:t>
            </a:r>
            <a:r>
              <a:rPr lang="da-DK" sz="2400" dirty="0"/>
              <a:t>, </a:t>
            </a:r>
          </a:p>
          <a:p>
            <a:pPr marL="0" indent="0">
              <a:buNone/>
            </a:pPr>
            <a:r>
              <a:rPr lang="da-DK" sz="2400" dirty="0"/>
              <a:t>der følger sprogets syntaks (sprog) </a:t>
            </a:r>
          </a:p>
          <a:p>
            <a:pPr marL="0" indent="0">
              <a:buNone/>
            </a:pPr>
            <a:endParaRPr lang="da-DK" sz="2400" dirty="0"/>
          </a:p>
          <a:p>
            <a:pPr marL="0" indent="0">
              <a:buNone/>
            </a:pPr>
            <a:r>
              <a:rPr lang="da-DK" sz="2400" dirty="0"/>
              <a:t>C sproget er en samling af regler som skal følges, og nogle </a:t>
            </a:r>
            <a:r>
              <a:rPr lang="da-DK" sz="2400" dirty="0" err="1"/>
              <a:t>tokens</a:t>
            </a:r>
            <a:r>
              <a:rPr lang="da-DK" sz="2400" dirty="0"/>
              <a:t>, som compileren forstår:</a:t>
            </a:r>
          </a:p>
          <a:p>
            <a:pPr>
              <a:buFont typeface="Arial" panose="020B0604020202020204" pitchFamily="34" charset="0"/>
              <a:buChar char="•"/>
            </a:pPr>
            <a:r>
              <a:rPr lang="da-DK" sz="2400" dirty="0" err="1"/>
              <a:t>Keywords</a:t>
            </a:r>
            <a:endParaRPr lang="da-DK" sz="2400" dirty="0"/>
          </a:p>
          <a:p>
            <a:pPr>
              <a:buFont typeface="Arial" panose="020B0604020202020204" pitchFamily="34" charset="0"/>
              <a:buChar char="•"/>
            </a:pPr>
            <a:r>
              <a:rPr lang="da-DK" sz="2400" dirty="0"/>
              <a:t>Operatører</a:t>
            </a:r>
          </a:p>
          <a:p>
            <a:pPr>
              <a:buFont typeface="Arial" panose="020B0604020202020204" pitchFamily="34" charset="0"/>
              <a:buChar char="•"/>
            </a:pPr>
            <a:r>
              <a:rPr lang="da-DK" sz="2400" dirty="0"/>
              <a:t>Andre grammatikregler</a:t>
            </a:r>
          </a:p>
          <a:p>
            <a:pPr marL="0" indent="0">
              <a:buNone/>
            </a:pPr>
            <a:r>
              <a:rPr lang="da-DK" sz="2400" dirty="0"/>
              <a:t>Eksempel:</a:t>
            </a:r>
          </a:p>
          <a:p>
            <a:pPr marL="0" indent="0">
              <a:buNone/>
            </a:pPr>
            <a:endParaRPr lang="da-DK" sz="2400" dirty="0"/>
          </a:p>
          <a:p>
            <a:pPr marL="0" indent="0">
              <a:buNone/>
            </a:pPr>
            <a:endParaRPr lang="da-DK" sz="2400" dirty="0"/>
          </a:p>
          <a:p>
            <a:pPr marL="0" indent="0">
              <a:buNone/>
            </a:pPr>
            <a:endParaRPr lang="da-DK" sz="2400" dirty="0"/>
          </a:p>
        </p:txBody>
      </p:sp>
      <p:sp>
        <p:nvSpPr>
          <p:cNvPr id="12" name="TextBox 11">
            <a:extLst>
              <a:ext uri="{FF2B5EF4-FFF2-40B4-BE49-F238E27FC236}">
                <a16:creationId xmlns:a16="http://schemas.microsoft.com/office/drawing/2014/main" id="{FE810DD6-B996-D50D-264E-8A0B2E916A2E}"/>
              </a:ext>
            </a:extLst>
          </p:cNvPr>
          <p:cNvSpPr txBox="1"/>
          <p:nvPr/>
        </p:nvSpPr>
        <p:spPr>
          <a:xfrm>
            <a:off x="6208914"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197650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ABAD-775C-13DE-170F-F0E072F781FF}"/>
              </a:ext>
            </a:extLst>
          </p:cNvPr>
          <p:cNvSpPr>
            <a:spLocks noGrp="1"/>
          </p:cNvSpPr>
          <p:nvPr>
            <p:ph type="title"/>
          </p:nvPr>
        </p:nvSpPr>
        <p:spPr>
          <a:xfrm>
            <a:off x="587374" y="367628"/>
            <a:ext cx="7383672" cy="1621619"/>
          </a:xfrm>
        </p:spPr>
        <p:txBody>
          <a:bodyPr/>
          <a:lstStyle/>
          <a:p>
            <a:r>
              <a:rPr lang="da-DK" dirty="0"/>
              <a:t>Opgave – Hello1</a:t>
            </a:r>
            <a:br>
              <a:rPr lang="da-DK" dirty="0"/>
            </a:br>
            <a:r>
              <a:rPr lang="da-DK" dirty="0"/>
              <a:t>Online Compiler</a:t>
            </a:r>
            <a:br>
              <a:rPr lang="da-DK" dirty="0"/>
            </a:br>
            <a:r>
              <a:rPr lang="da-DK" sz="2800" i="1" dirty="0"/>
              <a:t>dit første program, p0_hello1</a:t>
            </a:r>
            <a:endParaRPr lang="en-DK" i="1" dirty="0"/>
          </a:p>
        </p:txBody>
      </p:sp>
      <p:sp>
        <p:nvSpPr>
          <p:cNvPr id="4" name="Text Placeholder 3">
            <a:extLst>
              <a:ext uri="{FF2B5EF4-FFF2-40B4-BE49-F238E27FC236}">
                <a16:creationId xmlns:a16="http://schemas.microsoft.com/office/drawing/2014/main" id="{3FD7DDC5-788D-6305-FEB3-5D814861F34A}"/>
              </a:ext>
            </a:extLst>
          </p:cNvPr>
          <p:cNvSpPr>
            <a:spLocks noGrp="1"/>
          </p:cNvSpPr>
          <p:nvPr>
            <p:ph type="body" sz="quarter" idx="13"/>
          </p:nvPr>
        </p:nvSpPr>
        <p:spPr>
          <a:xfrm>
            <a:off x="587374" y="2102819"/>
            <a:ext cx="9337675" cy="2597454"/>
          </a:xfrm>
        </p:spPr>
        <p:txBody>
          <a:bodyPr>
            <a:normAutofit fontScale="62500" lnSpcReduction="20000"/>
          </a:bodyPr>
          <a:lstStyle/>
          <a:p>
            <a:pPr marL="0" indent="0">
              <a:buNone/>
            </a:pPr>
            <a:r>
              <a:rPr lang="da-DK" dirty="0"/>
              <a:t>Med udgangspunktet i programmet </a:t>
            </a:r>
            <a:r>
              <a:rPr lang="da-DK" u="sng" dirty="0">
                <a:hlinkClick r:id="rId2"/>
              </a:rPr>
              <a:t>AAU_ST1__Programming_Hello1 - C - </a:t>
            </a:r>
            <a:r>
              <a:rPr lang="da-DK" u="sng" dirty="0" err="1">
                <a:hlinkClick r:id="rId2"/>
              </a:rPr>
              <a:t>OneCompiler</a:t>
            </a:r>
            <a:r>
              <a:rPr lang="da-DK" dirty="0"/>
              <a:t>. Få programmet til at skrive teksten ”hej, jeg hedder __” efterfulgt af ny linje, i terminalen.</a:t>
            </a:r>
          </a:p>
          <a:p>
            <a:pPr marL="0" indent="0">
              <a:buNone/>
            </a:pPr>
            <a:r>
              <a:rPr lang="da-DK" b="1" dirty="0"/>
              <a:t>Fremgangsmåde</a:t>
            </a:r>
            <a:r>
              <a:rPr lang="da-DK" dirty="0"/>
              <a:t>: </a:t>
            </a:r>
          </a:p>
          <a:p>
            <a:pPr lvl="0"/>
            <a:r>
              <a:rPr lang="da-DK" dirty="0"/>
              <a:t>Lav en bruger på </a:t>
            </a:r>
            <a:r>
              <a:rPr lang="da-DK" u="sng" dirty="0">
                <a:hlinkClick r:id="rId3"/>
              </a:rPr>
              <a:t>https://onecompiler.com/c</a:t>
            </a:r>
            <a:r>
              <a:rPr lang="en-US" dirty="0"/>
              <a:t> </a:t>
            </a:r>
            <a:endParaRPr lang="da-DK" dirty="0"/>
          </a:p>
          <a:p>
            <a:pPr lvl="0"/>
            <a:r>
              <a:rPr lang="da-DK" dirty="0"/>
              <a:t>Åben linket: </a:t>
            </a:r>
            <a:r>
              <a:rPr lang="en-US" u="sng" dirty="0">
                <a:hlinkClick r:id="rId2"/>
              </a:rPr>
              <a:t>AAU_ST1__Programming_Hello1 - C - </a:t>
            </a:r>
            <a:r>
              <a:rPr lang="en-US" u="sng" dirty="0" err="1">
                <a:hlinkClick r:id="rId2"/>
              </a:rPr>
              <a:t>OneCompiler</a:t>
            </a:r>
            <a:endParaRPr lang="da-DK" dirty="0"/>
          </a:p>
          <a:p>
            <a:pPr lvl="0"/>
            <a:r>
              <a:rPr lang="da-DK" dirty="0"/>
              <a:t>Få et program til at skrive ”hej, jeg hedder __ .\n”</a:t>
            </a:r>
          </a:p>
          <a:p>
            <a:pPr lvl="1"/>
            <a:r>
              <a:rPr lang="da-DK" dirty="0"/>
              <a:t>Hvad gør funktionen </a:t>
            </a:r>
            <a:r>
              <a:rPr lang="da-DK" dirty="0" err="1"/>
              <a:t>printf</a:t>
            </a:r>
            <a:r>
              <a:rPr lang="da-DK" dirty="0"/>
              <a:t>? Og hvordan fortæller man C at (og hvor) den findes? </a:t>
            </a:r>
          </a:p>
          <a:p>
            <a:pPr lvl="1"/>
            <a:r>
              <a:rPr lang="da-DK" dirty="0"/>
              <a:t>Hint: </a:t>
            </a:r>
            <a:r>
              <a:rPr lang="da-DK" u="sng" dirty="0">
                <a:hlinkClick r:id="rId4"/>
              </a:rPr>
              <a:t>https://manual.cs50.io/</a:t>
            </a:r>
            <a:endParaRPr lang="da-DK" dirty="0"/>
          </a:p>
          <a:p>
            <a:pPr lvl="0"/>
            <a:r>
              <a:rPr lang="da-DK" dirty="0"/>
              <a:t>Gem dit projekt som ST1_Programmering_hello1 på din profil</a:t>
            </a:r>
          </a:p>
          <a:p>
            <a:pPr lvl="0"/>
            <a:r>
              <a:rPr lang="da-DK" dirty="0"/>
              <a:t>Kør programmet</a:t>
            </a:r>
          </a:p>
          <a:p>
            <a:pPr marL="342900" indent="-342900">
              <a:buFont typeface="+mj-lt"/>
              <a:buAutoNum type="arabicPeriod"/>
            </a:pPr>
            <a:endParaRPr lang="en-DK" sz="1200" dirty="0"/>
          </a:p>
        </p:txBody>
      </p:sp>
      <p:sp>
        <p:nvSpPr>
          <p:cNvPr id="5" name="Slide Number Placeholder 4">
            <a:extLst>
              <a:ext uri="{FF2B5EF4-FFF2-40B4-BE49-F238E27FC236}">
                <a16:creationId xmlns:a16="http://schemas.microsoft.com/office/drawing/2014/main" id="{995D0CB6-F34A-418D-88AD-19DD15C32C5C}"/>
              </a:ext>
            </a:extLst>
          </p:cNvPr>
          <p:cNvSpPr>
            <a:spLocks noGrp="1"/>
          </p:cNvSpPr>
          <p:nvPr>
            <p:ph type="sldNum" sz="quarter" idx="4"/>
          </p:nvPr>
        </p:nvSpPr>
        <p:spPr/>
        <p:txBody>
          <a:bodyPr/>
          <a:lstStyle/>
          <a:p>
            <a:fld id="{D8D877B3-D348-4611-9BDB-C5374591D951}" type="slidenum">
              <a:rPr lang="en-US" smtClean="0"/>
              <a:pPr/>
              <a:t>9</a:t>
            </a:fld>
            <a:endParaRPr lang="en-US" dirty="0"/>
          </a:p>
        </p:txBody>
      </p:sp>
      <p:pic>
        <p:nvPicPr>
          <p:cNvPr id="9" name="Picture 8">
            <a:extLst>
              <a:ext uri="{FF2B5EF4-FFF2-40B4-BE49-F238E27FC236}">
                <a16:creationId xmlns:a16="http://schemas.microsoft.com/office/drawing/2014/main" id="{E60D98D0-890C-40DF-8A86-1C871E6DA1B4}"/>
              </a:ext>
            </a:extLst>
          </p:cNvPr>
          <p:cNvPicPr>
            <a:picLocks noChangeAspect="1"/>
          </p:cNvPicPr>
          <p:nvPr/>
        </p:nvPicPr>
        <p:blipFill>
          <a:blip r:embed="rId5"/>
          <a:stretch>
            <a:fillRect/>
          </a:stretch>
        </p:blipFill>
        <p:spPr>
          <a:xfrm>
            <a:off x="390985" y="4700273"/>
            <a:ext cx="5101721" cy="1845478"/>
          </a:xfrm>
          <a:prstGeom prst="rect">
            <a:avLst/>
          </a:prstGeom>
        </p:spPr>
      </p:pic>
      <p:cxnSp>
        <p:nvCxnSpPr>
          <p:cNvPr id="11" name="Straight Arrow Connector 10">
            <a:extLst>
              <a:ext uri="{FF2B5EF4-FFF2-40B4-BE49-F238E27FC236}">
                <a16:creationId xmlns:a16="http://schemas.microsoft.com/office/drawing/2014/main" id="{EDA4DF87-7196-066C-168D-363CB13282AB}"/>
              </a:ext>
            </a:extLst>
          </p:cNvPr>
          <p:cNvCxnSpPr>
            <a:cxnSpLocks/>
          </p:cNvCxnSpPr>
          <p:nvPr/>
        </p:nvCxnSpPr>
        <p:spPr>
          <a:xfrm flipH="1">
            <a:off x="5492706" y="477136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C7F19BBA-B087-22FD-3ABC-2DE475B2BCC2}"/>
              </a:ext>
            </a:extLst>
          </p:cNvPr>
          <p:cNvCxnSpPr>
            <a:cxnSpLocks/>
          </p:cNvCxnSpPr>
          <p:nvPr/>
        </p:nvCxnSpPr>
        <p:spPr>
          <a:xfrm flipH="1">
            <a:off x="4459539" y="643725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54CECA7-18CE-B39F-760A-CD2AB63F9FE0}"/>
              </a:ext>
            </a:extLst>
          </p:cNvPr>
          <p:cNvCxnSpPr>
            <a:cxnSpLocks/>
          </p:cNvCxnSpPr>
          <p:nvPr/>
        </p:nvCxnSpPr>
        <p:spPr>
          <a:xfrm flipH="1">
            <a:off x="3059561" y="4772782"/>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4A4E797-4080-3A8B-125A-4075F69AD001}"/>
              </a:ext>
            </a:extLst>
          </p:cNvPr>
          <p:cNvSpPr txBox="1"/>
          <p:nvPr/>
        </p:nvSpPr>
        <p:spPr>
          <a:xfrm>
            <a:off x="3740631" y="4586702"/>
            <a:ext cx="1254464"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6" name="TextBox 15">
            <a:extLst>
              <a:ext uri="{FF2B5EF4-FFF2-40B4-BE49-F238E27FC236}">
                <a16:creationId xmlns:a16="http://schemas.microsoft.com/office/drawing/2014/main" id="{97ED0BDE-A35B-F11B-6B1C-F8C9618F66EF}"/>
              </a:ext>
            </a:extLst>
          </p:cNvPr>
          <p:cNvSpPr txBox="1"/>
          <p:nvPr/>
        </p:nvSpPr>
        <p:spPr>
          <a:xfrm>
            <a:off x="5131751" y="6252592"/>
            <a:ext cx="295495"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7" name="TextBox 16">
            <a:extLst>
              <a:ext uri="{FF2B5EF4-FFF2-40B4-BE49-F238E27FC236}">
                <a16:creationId xmlns:a16="http://schemas.microsoft.com/office/drawing/2014/main" id="{F447EB97-6B3A-9967-B584-D16113312372}"/>
              </a:ext>
            </a:extLst>
          </p:cNvPr>
          <p:cNvSpPr txBox="1"/>
          <p:nvPr/>
        </p:nvSpPr>
        <p:spPr>
          <a:xfrm>
            <a:off x="6154858" y="4574090"/>
            <a:ext cx="295495" cy="369332"/>
          </a:xfrm>
          <a:prstGeom prst="rect">
            <a:avLst/>
          </a:prstGeom>
          <a:noFill/>
        </p:spPr>
        <p:txBody>
          <a:bodyPr wrap="square" rtlCol="0">
            <a:spAutoFit/>
          </a:bodyPr>
          <a:lstStyle/>
          <a:p>
            <a:r>
              <a:rPr lang="da-DK" dirty="0">
                <a:solidFill>
                  <a:schemeClr val="accent4"/>
                </a:solidFill>
              </a:rPr>
              <a:t>2</a:t>
            </a:r>
            <a:endParaRPr lang="en-DK" dirty="0">
              <a:solidFill>
                <a:schemeClr val="accent4"/>
              </a:solidFill>
            </a:endParaRPr>
          </a:p>
        </p:txBody>
      </p:sp>
      <p:cxnSp>
        <p:nvCxnSpPr>
          <p:cNvPr id="18" name="Straight Arrow Connector 17">
            <a:extLst>
              <a:ext uri="{FF2B5EF4-FFF2-40B4-BE49-F238E27FC236}">
                <a16:creationId xmlns:a16="http://schemas.microsoft.com/office/drawing/2014/main" id="{7985C5A2-F19B-24CC-E82E-FE793CDD31D1}"/>
              </a:ext>
            </a:extLst>
          </p:cNvPr>
          <p:cNvCxnSpPr>
            <a:cxnSpLocks/>
          </p:cNvCxnSpPr>
          <p:nvPr/>
        </p:nvCxnSpPr>
        <p:spPr>
          <a:xfrm flipV="1">
            <a:off x="618008" y="5164817"/>
            <a:ext cx="69368" cy="45819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E60329B-A3F3-5D47-7555-79010BFD9766}"/>
              </a:ext>
            </a:extLst>
          </p:cNvPr>
          <p:cNvSpPr txBox="1"/>
          <p:nvPr/>
        </p:nvSpPr>
        <p:spPr>
          <a:xfrm>
            <a:off x="0" y="5629987"/>
            <a:ext cx="1374753" cy="369332"/>
          </a:xfrm>
          <a:prstGeom prst="rect">
            <a:avLst/>
          </a:prstGeom>
          <a:noFill/>
        </p:spPr>
        <p:txBody>
          <a:bodyPr wrap="square" rtlCol="0">
            <a:spAutoFit/>
          </a:bodyPr>
          <a:lstStyle/>
          <a:p>
            <a:r>
              <a:rPr lang="da-DK" dirty="0">
                <a:solidFill>
                  <a:schemeClr val="accent4"/>
                </a:solidFill>
              </a:rPr>
              <a:t>Kildekode</a:t>
            </a:r>
            <a:endParaRPr lang="en-DK" dirty="0">
              <a:solidFill>
                <a:schemeClr val="accent4"/>
              </a:solidFill>
            </a:endParaRPr>
          </a:p>
        </p:txBody>
      </p:sp>
      <p:sp>
        <p:nvSpPr>
          <p:cNvPr id="3" name="TextBox 2">
            <a:extLst>
              <a:ext uri="{FF2B5EF4-FFF2-40B4-BE49-F238E27FC236}">
                <a16:creationId xmlns:a16="http://schemas.microsoft.com/office/drawing/2014/main" id="{CBF9524E-4D7C-7D17-52E9-D7E3308E7832}"/>
              </a:ext>
            </a:extLst>
          </p:cNvPr>
          <p:cNvSpPr txBox="1"/>
          <p:nvPr/>
        </p:nvSpPr>
        <p:spPr>
          <a:xfrm>
            <a:off x="6208914"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6655916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603602-65E0-48FA-BF06-563C46D1CC25}">
  <ds:schemaRefs>
    <ds:schemaRef ds:uri="1790affa-1f64-4e58-8dd7-745390e575dd"/>
    <ds:schemaRef ds:uri="http://schemas.microsoft.com/office/2006/metadata/propertie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5eaab4c3-db73-4b93-9200-350b498c50e8"/>
    <ds:schemaRef ds:uri="http://www.w3.org/XML/1998/namespace"/>
    <ds:schemaRef ds:uri="http://purl.org/dc/dcmitype/"/>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4612</TotalTime>
  <Words>3215</Words>
  <Application>Microsoft Office PowerPoint</Application>
  <PresentationFormat>Widescreen</PresentationFormat>
  <Paragraphs>454</Paragraphs>
  <Slides>38</Slides>
  <Notes>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Consolas</vt:lpstr>
      <vt:lpstr>Helvetica Neue</vt:lpstr>
      <vt:lpstr>Source Sans Pro</vt:lpstr>
      <vt:lpstr>Symbol</vt:lpstr>
      <vt:lpstr>AAU PowerPoint</vt:lpstr>
      <vt:lpstr>Programmering 1</vt:lpstr>
      <vt:lpstr>PowerPoint Presentation</vt:lpstr>
      <vt:lpstr>Læringsmål idag</vt:lpstr>
      <vt:lpstr>Forslag til lærebog</vt:lpstr>
      <vt:lpstr>Peer learning</vt:lpstr>
      <vt:lpstr>Du husker …</vt:lpstr>
      <vt:lpstr>Introduktion to C</vt:lpstr>
      <vt:lpstr>Hvordan skriver man et C program?</vt:lpstr>
      <vt:lpstr>Opgave – Hello1 Online Compiler dit første program, p0_hello1</vt:lpstr>
      <vt:lpstr>How does code turn into a program-file? </vt:lpstr>
      <vt:lpstr>How does code really turn into a program-file? </vt:lpstr>
      <vt:lpstr>Hvorfor hedder det ”C”?</vt:lpstr>
      <vt:lpstr>Grundelementer i et C-program</vt:lpstr>
      <vt:lpstr>Hvad er en token? - Mindste element</vt:lpstr>
      <vt:lpstr>Opgave - hello2 C tokens Identificer alle tokens i følgende kode </vt:lpstr>
      <vt:lpstr>Hvad er Keywords?</vt:lpstr>
      <vt:lpstr>Hvad er Identifiers?</vt:lpstr>
      <vt:lpstr>Hvad er et Character Set? </vt:lpstr>
      <vt:lpstr>Navngivning af variabler</vt:lpstr>
      <vt:lpstr>Kommentarer</vt:lpstr>
      <vt:lpstr>Opgave – Kommentarer</vt:lpstr>
      <vt:lpstr>Hvordan udtaler man special-tegnene? (og hvorfor er det vigtigt) </vt:lpstr>
      <vt:lpstr>Preprocessing directives</vt:lpstr>
      <vt:lpstr>Hvad er Special Characters</vt:lpstr>
      <vt:lpstr>Operatorer</vt:lpstr>
      <vt:lpstr>Opgaver</vt:lpstr>
      <vt:lpstr>Opgave: operatorer </vt:lpstr>
      <vt:lpstr>Opgave - hello3</vt:lpstr>
      <vt:lpstr>Opgave – Errors 1</vt:lpstr>
      <vt:lpstr>Opgave – Errors 2</vt:lpstr>
      <vt:lpstr>Ekstra Materiale</vt:lpstr>
      <vt:lpstr>Next up</vt:lpstr>
      <vt:lpstr>Question – sharing is caring</vt:lpstr>
      <vt:lpstr>Special Characters</vt:lpstr>
      <vt:lpstr>Question: Helloworld comments</vt:lpstr>
      <vt:lpstr>Question: Comments</vt:lpstr>
      <vt:lpstr>Question: Hello World</vt:lpstr>
      <vt:lpstr>Installer Visual Studio (code for MacOS)  (Hvis I ikke har det)</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88</cp:revision>
  <cp:lastPrinted>2024-06-04T10:50:11Z</cp:lastPrinted>
  <dcterms:created xsi:type="dcterms:W3CDTF">2018-09-13T08:06:32Z</dcterms:created>
  <dcterms:modified xsi:type="dcterms:W3CDTF">2025-09-04T12:21:54Z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